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1273" r:id="rId2"/>
    <p:sldId id="7434" r:id="rId3"/>
    <p:sldId id="7435" r:id="rId4"/>
    <p:sldId id="7436" r:id="rId5"/>
    <p:sldId id="7437" r:id="rId6"/>
    <p:sldId id="7433" r:id="rId7"/>
    <p:sldId id="7438" r:id="rId8"/>
    <p:sldId id="7439" r:id="rId9"/>
    <p:sldId id="7448" r:id="rId10"/>
    <p:sldId id="7440" r:id="rId11"/>
    <p:sldId id="7441" r:id="rId12"/>
    <p:sldId id="7443" r:id="rId13"/>
    <p:sldId id="7444" r:id="rId14"/>
    <p:sldId id="7442" r:id="rId15"/>
    <p:sldId id="7445" r:id="rId16"/>
    <p:sldId id="7446" r:id="rId17"/>
    <p:sldId id="7447" r:id="rId18"/>
    <p:sldId id="7450" r:id="rId19"/>
    <p:sldId id="7452" r:id="rId20"/>
    <p:sldId id="7451" r:id="rId21"/>
    <p:sldId id="7427" r:id="rId22"/>
    <p:sldId id="7454" r:id="rId23"/>
    <p:sldId id="7456" r:id="rId24"/>
    <p:sldId id="7455" r:id="rId25"/>
    <p:sldId id="7457" r:id="rId26"/>
    <p:sldId id="7458" r:id="rId27"/>
    <p:sldId id="7459" r:id="rId28"/>
    <p:sldId id="7460" r:id="rId29"/>
    <p:sldId id="7461" r:id="rId30"/>
    <p:sldId id="7462" r:id="rId31"/>
    <p:sldId id="7464" r:id="rId32"/>
    <p:sldId id="7398" r:id="rId33"/>
    <p:sldId id="6665" r:id="rId34"/>
    <p:sldId id="7453" r:id="rId35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08" autoAdjust="0"/>
    <p:restoredTop sz="90476" autoAdjust="0"/>
  </p:normalViewPr>
  <p:slideViewPr>
    <p:cSldViewPr>
      <p:cViewPr varScale="1">
        <p:scale>
          <a:sx n="80" d="100"/>
          <a:sy n="80" d="100"/>
        </p:scale>
        <p:origin x="52" y="2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991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70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06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83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09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82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70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152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543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943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70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648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836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978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863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58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448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225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077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956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665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62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282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11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12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62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19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094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61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61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s://pixabay.com/en/spotlight-headlight-headlamp-147742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s://pixabay.com/en/spotlight-headlight-headlamp-147742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s://pixabay.com/en/spotlight-headlight-headlamp-14774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s://pixabay.com/en/spotlight-headlight-headlamp-14774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Want To Make An Impact?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1 Thessalonians 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we had already suffered and been mistreated in Philippi, as you know,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had the boldness in our God to speak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the good news of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amid much opposition.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407DD640-8DD2-7A6D-BEC7-8F33DA541D27}"/>
              </a:ext>
            </a:extLst>
          </p:cNvPr>
          <p:cNvSpPr/>
          <p:nvPr/>
        </p:nvSpPr>
        <p:spPr bwMode="auto">
          <a:xfrm>
            <a:off x="584200" y="2481977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starting point: for them and for us</a:t>
            </a:r>
          </a:p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want to make an impact?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 on the word of God!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 it, study it, share it with others</a:t>
            </a:r>
          </a:p>
        </p:txBody>
      </p:sp>
    </p:spTree>
    <p:extLst>
      <p:ext uri="{BB962C8B-B14F-4D97-AF65-F5344CB8AC3E}">
        <p14:creationId xmlns:p14="http://schemas.microsoft.com/office/powerpoint/2010/main" val="1898322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we had already suffered and been mistreated in Philippi, as you know,</a:t>
            </a:r>
          </a:p>
          <a:p>
            <a:r>
              <a:rPr lang="en-US" dirty="0"/>
              <a:t>we had the boldness in our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speak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of God amid much opposition.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BD33ED00-9860-6EBE-BABE-5472C38072AB}"/>
              </a:ext>
            </a:extLst>
          </p:cNvPr>
          <p:cNvSpPr/>
          <p:nvPr/>
        </p:nvSpPr>
        <p:spPr bwMode="auto">
          <a:xfrm>
            <a:off x="584200" y="2481977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spoke from God-given boldness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80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</a:t>
            </a:r>
            <a:r>
              <a:rPr lang="en-US" dirty="0"/>
              <a:t>we had already suffered and been mistreated in Philippi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you know,</a:t>
            </a:r>
          </a:p>
          <a:p>
            <a:r>
              <a:rPr lang="en-US" dirty="0"/>
              <a:t>we had the boldness in our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speak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of God amid much opposition.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BD33ED00-9860-6EBE-BABE-5472C38072AB}"/>
              </a:ext>
            </a:extLst>
          </p:cNvPr>
          <p:cNvSpPr/>
          <p:nvPr/>
        </p:nvSpPr>
        <p:spPr bwMode="auto">
          <a:xfrm>
            <a:off x="584200" y="2481977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spoke from God-given boldness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 what happened in Philippi?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were opposed in Thessalonica too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52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</a:t>
            </a:r>
            <a:r>
              <a:rPr lang="en-US" dirty="0"/>
              <a:t>we had already suffered and been mistreated in Philippi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you know,</a:t>
            </a:r>
          </a:p>
          <a:p>
            <a:r>
              <a:rPr lang="en-US" dirty="0"/>
              <a:t>we had the boldness in our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speak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of God </a:t>
            </a:r>
            <a:r>
              <a:rPr lang="en-US" dirty="0"/>
              <a:t>amid much opposition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BD33ED00-9860-6EBE-BABE-5472C38072AB}"/>
              </a:ext>
            </a:extLst>
          </p:cNvPr>
          <p:cNvSpPr/>
          <p:nvPr/>
        </p:nvSpPr>
        <p:spPr bwMode="auto">
          <a:xfrm>
            <a:off x="584200" y="2481977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spoke from God-given boldness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 what happened in Philippi?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were opposed in Thessalonica too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God give us boldness?</a:t>
            </a:r>
          </a:p>
        </p:txBody>
      </p:sp>
    </p:spTree>
    <p:extLst>
      <p:ext uri="{BB962C8B-B14F-4D97-AF65-F5344CB8AC3E}">
        <p14:creationId xmlns:p14="http://schemas.microsoft.com/office/powerpoint/2010/main" val="1889108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For our exhortation does not come from error </a:t>
            </a:r>
            <a:br>
              <a:rPr lang="en-US" dirty="0"/>
            </a:br>
            <a:r>
              <a:rPr lang="en-US" dirty="0"/>
              <a:t>or impurity or by way of deceit;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6558524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our exhortation </a:t>
            </a:r>
            <a:r>
              <a:rPr lang="en-US" u="sng" dirty="0"/>
              <a:t>does not come from error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impurity </a:t>
            </a:r>
            <a:r>
              <a:rPr lang="en-US" u="sng" dirty="0"/>
              <a:t>or by way of deceit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7F1D930-DBD1-EEE7-07D0-FAB1897B5608}"/>
              </a:ext>
            </a:extLst>
          </p:cNvPr>
          <p:cNvSpPr/>
          <p:nvPr/>
        </p:nvSpPr>
        <p:spPr bwMode="auto">
          <a:xfrm>
            <a:off x="584200" y="2481977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Boldness comes from being convinced of God’s truth, not from looking within myself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Acts 17:2-4)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Maybe you need to take a class or do some reading</a:t>
            </a:r>
          </a:p>
        </p:txBody>
      </p:sp>
    </p:spTree>
    <p:extLst>
      <p:ext uri="{BB962C8B-B14F-4D97-AF65-F5344CB8AC3E}">
        <p14:creationId xmlns:p14="http://schemas.microsoft.com/office/powerpoint/2010/main" val="9190506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but just as we have been approved by God to be entrusted with the good news, </a:t>
            </a:r>
          </a:p>
          <a:p>
            <a:r>
              <a:rPr lang="en-US" dirty="0"/>
              <a:t>so we speak, not as pleasing people, </a:t>
            </a:r>
            <a:br>
              <a:rPr lang="en-US" dirty="0"/>
            </a:br>
            <a:r>
              <a:rPr lang="en-US" dirty="0"/>
              <a:t>but God who examines our hearts.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84782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just as we have been approved by God to be entrusted with the good news,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dirty="0"/>
              <a:t>we speak, not as pleasing people, </a:t>
            </a:r>
            <a:br>
              <a:rPr lang="en-US" dirty="0"/>
            </a:br>
            <a:r>
              <a:rPr lang="en-US" dirty="0"/>
              <a:t>but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who examines our hearts.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1DBE8EC5-6AB7-3771-DFDC-B45EF5C1A774}"/>
              </a:ext>
            </a:extLst>
          </p:cNvPr>
          <p:cNvSpPr/>
          <p:nvPr/>
        </p:nvSpPr>
        <p:spPr bwMode="auto">
          <a:xfrm>
            <a:off x="584200" y="2476500"/>
            <a:ext cx="8991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Boldness comes from having the right audience</a:t>
            </a:r>
          </a:p>
        </p:txBody>
      </p:sp>
    </p:spTree>
    <p:extLst>
      <p:ext uri="{BB962C8B-B14F-4D97-AF65-F5344CB8AC3E}">
        <p14:creationId xmlns:p14="http://schemas.microsoft.com/office/powerpoint/2010/main" val="932781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For we never came with flattering speech, </a:t>
            </a:r>
            <a:br>
              <a:rPr lang="en-US" dirty="0"/>
            </a:br>
            <a:r>
              <a:rPr lang="en-US" dirty="0"/>
              <a:t>as you know,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717849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For we never came with </a:t>
            </a:r>
            <a:r>
              <a:rPr lang="en-US" u="sng" dirty="0"/>
              <a:t>flattering speech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as you know, </a:t>
            </a:r>
          </a:p>
          <a:p>
            <a:r>
              <a:rPr lang="en-US" dirty="0"/>
              <a:t>nor with a pretext for </a:t>
            </a:r>
            <a:r>
              <a:rPr lang="en-US" u="sng" dirty="0"/>
              <a:t>greed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God is witness—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F9C44C1-8688-794B-B2B3-917FCC9623EA}"/>
              </a:ext>
            </a:extLst>
          </p:cNvPr>
          <p:cNvSpPr/>
          <p:nvPr/>
        </p:nvSpPr>
        <p:spPr bwMode="auto">
          <a:xfrm>
            <a:off x="584200" y="23241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Flattering speech vs encouragement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Encouragement is true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is done for the good of the other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Flattery might be true, might be false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spoken to get something for me</a:t>
            </a:r>
          </a:p>
        </p:txBody>
      </p:sp>
    </p:spTree>
    <p:extLst>
      <p:ext uri="{BB962C8B-B14F-4D97-AF65-F5344CB8AC3E}">
        <p14:creationId xmlns:p14="http://schemas.microsoft.com/office/powerpoint/2010/main" val="1258709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159952"/>
            <a:ext cx="9821333" cy="698500"/>
          </a:xfrm>
        </p:spPr>
        <p:txBody>
          <a:bodyPr/>
          <a:lstStyle/>
          <a:p>
            <a:r>
              <a:rPr lang="en-US" dirty="0"/>
              <a:t>They Were a “Model” Community</a:t>
            </a:r>
            <a:br>
              <a:rPr lang="en-US" dirty="0"/>
            </a:br>
            <a:r>
              <a:rPr lang="en-US" sz="1400" i="1" dirty="0"/>
              <a:t>(1 Thessalonians 1:7)</a:t>
            </a:r>
            <a:endParaRPr lang="en-US" i="1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3BBCD6D2-BA33-1CF4-DB9A-8F6761FE2132}"/>
              </a:ext>
            </a:extLst>
          </p:cNvPr>
          <p:cNvSpPr/>
          <p:nvPr/>
        </p:nvSpPr>
        <p:spPr bwMode="auto">
          <a:xfrm>
            <a:off x="1270000" y="4185672"/>
            <a:ext cx="7620000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 yourselves know, brethren,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our coming to you was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in vain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2:1)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42B0352-2E79-9E79-BDF7-90939AC2A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775200" y="1026184"/>
            <a:ext cx="2819400" cy="2678058"/>
          </a:xfrm>
          <a:prstGeom prst="rect">
            <a:avLst/>
          </a:prstGeom>
          <a:effectLst/>
        </p:spPr>
      </p:pic>
      <p:pic>
        <p:nvPicPr>
          <p:cNvPr id="23" name="Picture 6" descr="Cheer megaphone Silhouette Vector, Clipart Images, Pictures">
            <a:extLst>
              <a:ext uri="{FF2B5EF4-FFF2-40B4-BE49-F238E27FC236}">
                <a16:creationId xmlns:a16="http://schemas.microsoft.com/office/drawing/2014/main" xmlns="" id="{AD7AD5EF-C402-9291-4DDA-1AF421DED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4543" y="2050432"/>
            <a:ext cx="1831531" cy="1828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nor did we </a:t>
            </a:r>
            <a:r>
              <a:rPr lang="en-US" u="sng" dirty="0"/>
              <a:t>seek glory</a:t>
            </a:r>
            <a:r>
              <a:rPr lang="en-US" dirty="0"/>
              <a:t> from people, </a:t>
            </a:r>
            <a:br>
              <a:rPr lang="en-US" dirty="0"/>
            </a:br>
            <a:r>
              <a:rPr lang="en-US" dirty="0"/>
              <a:t>either from you or from others, </a:t>
            </a:r>
          </a:p>
          <a:p>
            <a:r>
              <a:rPr lang="en-US" dirty="0"/>
              <a:t>even though as apostles of Christ we might have asserted our authority.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Why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52532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871" y="5178336"/>
            <a:ext cx="3173961" cy="482314"/>
          </a:xfrm>
        </p:spPr>
        <p:txBody>
          <a:bodyPr/>
          <a:lstStyle/>
          <a:p>
            <a:r>
              <a:rPr lang="en-US" sz="1100" i="1" dirty="0"/>
              <a:t>Ed Welch, When People Are Big and God is Small (P &amp; R Publishing, 1997), p. 14ff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Have you ever struggled with peer pressure?</a:t>
            </a:r>
          </a:p>
          <a:p>
            <a:r>
              <a:rPr lang="en-US" dirty="0">
                <a:latin typeface="Georgia" panose="02040502050405020303" pitchFamily="18" charset="0"/>
              </a:rPr>
              <a:t>Are you overcommitted?</a:t>
            </a:r>
          </a:p>
          <a:p>
            <a:r>
              <a:rPr lang="en-US" dirty="0">
                <a:latin typeface="Georgia" panose="02040502050405020303" pitchFamily="18" charset="0"/>
              </a:rPr>
              <a:t>Do you “need” something from your spouse [or significant other]. Do you “need” them to listen to you? Respect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4E6587-9750-E160-0865-D4B8C949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72" y="98983"/>
            <a:ext cx="3196457" cy="50445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871" y="5178336"/>
            <a:ext cx="3173961" cy="482314"/>
          </a:xfrm>
        </p:spPr>
        <p:txBody>
          <a:bodyPr/>
          <a:lstStyle/>
          <a:p>
            <a:r>
              <a:rPr lang="en-US" sz="1100" i="1" dirty="0"/>
              <a:t>Ed Welch, When People Are Big and God is Small (P &amp; R Publishing, 1997), p. 14ff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Do you ever fear being exposed as an imposter?</a:t>
            </a:r>
          </a:p>
          <a:p>
            <a:r>
              <a:rPr lang="en-US" dirty="0"/>
              <a:t>Are you always second-guessing decisions because of what other people might think?</a:t>
            </a:r>
          </a:p>
          <a:p>
            <a:r>
              <a:rPr lang="en-US" dirty="0"/>
              <a:t>Do you get easily embarrassed?</a:t>
            </a:r>
          </a:p>
          <a:p>
            <a:r>
              <a:rPr lang="en-US" dirty="0"/>
              <a:t>Do you ever lie, especially the little white lies?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4E6587-9750-E160-0865-D4B8C949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72" y="98983"/>
            <a:ext cx="3196457" cy="50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4E6587-9750-E160-0865-D4B8C949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72" y="98983"/>
            <a:ext cx="3196457" cy="5044517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8504A5E-DCA5-B223-4371-B1A85D8A89BC}"/>
              </a:ext>
            </a:extLst>
          </p:cNvPr>
          <p:cNvSpPr/>
          <p:nvPr/>
        </p:nvSpPr>
        <p:spPr bwMode="auto">
          <a:xfrm>
            <a:off x="279400" y="273177"/>
            <a:ext cx="6324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will periodically bring this up in your life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1 Thess. 2:4)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Realize that he’s trying to set you free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29:25)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God and get your eyes back on Him</a:t>
            </a:r>
          </a:p>
        </p:txBody>
      </p:sp>
    </p:spTree>
    <p:extLst>
      <p:ext uri="{BB962C8B-B14F-4D97-AF65-F5344CB8AC3E}">
        <p14:creationId xmlns:p14="http://schemas.microsoft.com/office/powerpoint/2010/main" val="194287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But we proved to be gentle among you, </a:t>
            </a:r>
          </a:p>
          <a:p>
            <a:r>
              <a:rPr lang="en-US" dirty="0"/>
              <a:t>as a nursing mother tenderly cares </a:t>
            </a:r>
            <a:br>
              <a:rPr lang="en-US" dirty="0"/>
            </a:br>
            <a:r>
              <a:rPr lang="en-US" dirty="0"/>
              <a:t>for her own children.</a:t>
            </a:r>
          </a:p>
          <a:p>
            <a:r>
              <a:rPr lang="en-US" baseline="30000" dirty="0"/>
              <a:t>8 </a:t>
            </a:r>
            <a:r>
              <a:rPr lang="en-US" dirty="0"/>
              <a:t>Having so fond an affection for you, </a:t>
            </a:r>
          </a:p>
          <a:p>
            <a:r>
              <a:rPr lang="en-US" dirty="0"/>
              <a:t>we were well-pleased to impart to you </a:t>
            </a:r>
            <a:br>
              <a:rPr lang="en-US" dirty="0"/>
            </a:br>
            <a:r>
              <a:rPr lang="en-US" dirty="0"/>
              <a:t>not only the gospel of God but also our own lives, </a:t>
            </a:r>
          </a:p>
          <a:p>
            <a:r>
              <a:rPr lang="en-US" dirty="0"/>
              <a:t>because you had become very dear to us.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041946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proved to be </a:t>
            </a:r>
            <a:r>
              <a:rPr lang="en-US" dirty="0"/>
              <a:t>gentle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among you, </a:t>
            </a:r>
          </a:p>
          <a:p>
            <a:r>
              <a:rPr lang="en-US" dirty="0"/>
              <a:t>as a nursing mother tenderly cares </a:t>
            </a:r>
            <a:br>
              <a:rPr lang="en-US" dirty="0"/>
            </a:br>
            <a:r>
              <a:rPr lang="en-US" dirty="0"/>
              <a:t>for her own children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so fond an affection for you,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were well-pleased to impart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only the gospel of God but also our own lives,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you had become very dear to us.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0FC1FF90-FD83-CC22-625B-222AD3423481}"/>
              </a:ext>
            </a:extLst>
          </p:cNvPr>
          <p:cNvSpPr/>
          <p:nvPr/>
        </p:nvSpPr>
        <p:spPr bwMode="auto">
          <a:xfrm>
            <a:off x="3860799" y="1943100"/>
            <a:ext cx="6129865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 a nursing mother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Delicate babies need gentle and tender care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Exhausting and inconvenient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Nursing mothers must eat more to have something to give</a:t>
            </a:r>
          </a:p>
        </p:txBody>
      </p:sp>
    </p:spTree>
    <p:extLst>
      <p:ext uri="{BB962C8B-B14F-4D97-AF65-F5344CB8AC3E}">
        <p14:creationId xmlns:p14="http://schemas.microsoft.com/office/powerpoint/2010/main" val="1041305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proved to be gentle among you,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nursing mother tenderly cares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her own children.</a:t>
            </a:r>
          </a:p>
          <a:p>
            <a:r>
              <a:rPr lang="en-US" baseline="30000" dirty="0"/>
              <a:t>8 </a:t>
            </a:r>
            <a:r>
              <a:rPr lang="en-US" dirty="0"/>
              <a:t>Having so fond an affection for you, </a:t>
            </a:r>
          </a:p>
          <a:p>
            <a:r>
              <a:rPr lang="en-US" dirty="0"/>
              <a:t>we were well-pleased to impart to you </a:t>
            </a:r>
            <a:br>
              <a:rPr lang="en-US" dirty="0"/>
            </a:br>
            <a:r>
              <a:rPr lang="en-US" dirty="0"/>
              <a:t>not only the gospel of God but also our own lives, </a:t>
            </a:r>
          </a:p>
          <a:p>
            <a:r>
              <a:rPr lang="en-US" dirty="0"/>
              <a:t>because you had become very dear to us.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0FC1FF90-FD83-CC22-625B-222AD3423481}"/>
              </a:ext>
            </a:extLst>
          </p:cNvPr>
          <p:cNvSpPr/>
          <p:nvPr/>
        </p:nvSpPr>
        <p:spPr bwMode="auto">
          <a:xfrm>
            <a:off x="3022600" y="190500"/>
            <a:ext cx="689186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 a nursing mother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Cannot love from a distance</a:t>
            </a:r>
          </a:p>
        </p:txBody>
      </p:sp>
    </p:spTree>
    <p:extLst>
      <p:ext uri="{BB962C8B-B14F-4D97-AF65-F5344CB8AC3E}">
        <p14:creationId xmlns:p14="http://schemas.microsoft.com/office/powerpoint/2010/main" val="3287212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For you recall, brothers and sisters, </a:t>
            </a:r>
            <a:br>
              <a:rPr lang="en-US" dirty="0"/>
            </a:br>
            <a:r>
              <a:rPr lang="en-US" dirty="0"/>
              <a:t>our labor and hardship, </a:t>
            </a:r>
          </a:p>
          <a:p>
            <a:r>
              <a:rPr lang="en-US" dirty="0"/>
              <a:t>how working night and day </a:t>
            </a:r>
            <a:br>
              <a:rPr lang="en-US" dirty="0"/>
            </a:br>
            <a:r>
              <a:rPr lang="en-US" dirty="0"/>
              <a:t>so as not to be a burden to any of you, </a:t>
            </a:r>
          </a:p>
          <a:p>
            <a:r>
              <a:rPr lang="en-US" dirty="0"/>
              <a:t>we proclaimed to you the gospel of God.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85990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You are witnesses, and so is God, </a:t>
            </a:r>
          </a:p>
          <a:p>
            <a:r>
              <a:rPr lang="en-US" dirty="0"/>
              <a:t>how devoutly and uprightly and blamelessly </a:t>
            </a:r>
            <a:br>
              <a:rPr lang="en-US" dirty="0"/>
            </a:br>
            <a:r>
              <a:rPr lang="en-US" dirty="0"/>
              <a:t>we behaved toward you believers;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9152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just as you know how we were </a:t>
            </a:r>
            <a:br>
              <a:rPr lang="en-US" dirty="0"/>
            </a:br>
            <a:r>
              <a:rPr lang="en-US" dirty="0"/>
              <a:t>exhorting and encouraging and imploring </a:t>
            </a:r>
            <a:br>
              <a:rPr lang="en-US" dirty="0"/>
            </a:br>
            <a:r>
              <a:rPr lang="en-US" dirty="0"/>
              <a:t>each one of you</a:t>
            </a:r>
          </a:p>
          <a:p>
            <a:r>
              <a:rPr lang="en-US" dirty="0"/>
              <a:t>as a father would his own children,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89424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159952"/>
            <a:ext cx="9821333" cy="698500"/>
          </a:xfrm>
        </p:spPr>
        <p:txBody>
          <a:bodyPr/>
          <a:lstStyle/>
          <a:p>
            <a:r>
              <a:rPr lang="en-US" dirty="0"/>
              <a:t>They Were a “Model” Community</a:t>
            </a:r>
            <a:br>
              <a:rPr lang="en-US" dirty="0"/>
            </a:br>
            <a:r>
              <a:rPr lang="en-US" sz="1400" i="1" dirty="0"/>
              <a:t>(1 Thessalonians 1:7)</a:t>
            </a:r>
            <a:endParaRPr lang="en-US" i="1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3BBCD6D2-BA33-1CF4-DB9A-8F6761FE2132}"/>
              </a:ext>
            </a:extLst>
          </p:cNvPr>
          <p:cNvSpPr/>
          <p:nvPr/>
        </p:nvSpPr>
        <p:spPr bwMode="auto">
          <a:xfrm>
            <a:off x="1270000" y="4185672"/>
            <a:ext cx="7620000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 yourselves know, brethren,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our coming to you was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in vain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2:1)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D621946-88F9-C461-F11B-BB03D0674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2650309" y="1029813"/>
            <a:ext cx="2819400" cy="2678058"/>
          </a:xfrm>
          <a:prstGeom prst="rect">
            <a:avLst/>
          </a:prstGeom>
          <a:effectLst/>
        </p:spPr>
      </p:pic>
      <p:pic>
        <p:nvPicPr>
          <p:cNvPr id="2054" name="Picture 6" descr="Cheer megaphone Silhouette Vector, Clipart Images, Pictures">
            <a:extLst>
              <a:ext uri="{FF2B5EF4-FFF2-40B4-BE49-F238E27FC236}">
                <a16:creationId xmlns:a16="http://schemas.microsoft.com/office/drawing/2014/main" xmlns="" id="{5EA53A37-032B-14B5-26E7-E02778F3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4543" y="2050432"/>
            <a:ext cx="1831531" cy="1828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8140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just as you know how we were </a:t>
            </a:r>
            <a:br>
              <a:rPr lang="en-US" dirty="0"/>
            </a:br>
            <a:r>
              <a:rPr lang="en-US" dirty="0"/>
              <a:t>exhorting and encouraging and imploring </a:t>
            </a:r>
            <a:br>
              <a:rPr lang="en-US" dirty="0"/>
            </a:br>
            <a:r>
              <a:rPr lang="en-US" dirty="0"/>
              <a:t>each one of you</a:t>
            </a:r>
          </a:p>
          <a:p>
            <a:r>
              <a:rPr lang="en-US" dirty="0"/>
              <a:t>as a father would his own children,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0404EEF5-9B28-D2EE-6CFA-BFDF4ECD6CE5}"/>
              </a:ext>
            </a:extLst>
          </p:cNvPr>
          <p:cNvSpPr/>
          <p:nvPr/>
        </p:nvSpPr>
        <p:spPr bwMode="auto">
          <a:xfrm>
            <a:off x="508000" y="2400300"/>
            <a:ext cx="9330265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 a father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night and day to not be a burden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Fathers love their kids enough to push them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 attention given to “each one”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do it with a goal in mind…</a:t>
            </a:r>
          </a:p>
        </p:txBody>
      </p:sp>
    </p:spTree>
    <p:extLst>
      <p:ext uri="{BB962C8B-B14F-4D97-AF65-F5344CB8AC3E}">
        <p14:creationId xmlns:p14="http://schemas.microsoft.com/office/powerpoint/2010/main" val="1951321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just as you know how we were </a:t>
            </a:r>
            <a:br>
              <a:rPr lang="en-US" dirty="0"/>
            </a:br>
            <a:r>
              <a:rPr lang="en-US" dirty="0"/>
              <a:t>exhorting and encouraging and imploring </a:t>
            </a:r>
            <a:br>
              <a:rPr lang="en-US" dirty="0"/>
            </a:br>
            <a:r>
              <a:rPr lang="en-US" dirty="0"/>
              <a:t>each one of you</a:t>
            </a:r>
          </a:p>
          <a:p>
            <a:r>
              <a:rPr lang="en-US" dirty="0"/>
              <a:t>as a father would his own children,</a:t>
            </a:r>
          </a:p>
          <a:p>
            <a:r>
              <a:rPr lang="en-US" baseline="30000" dirty="0"/>
              <a:t>12 </a:t>
            </a:r>
            <a:r>
              <a:rPr lang="en-US" dirty="0"/>
              <a:t>so that you would walk in a manner </a:t>
            </a:r>
            <a:br>
              <a:rPr lang="en-US" dirty="0"/>
            </a:br>
            <a:r>
              <a:rPr lang="en-US" dirty="0"/>
              <a:t>worthy of the God who calls you </a:t>
            </a:r>
            <a:br>
              <a:rPr lang="en-US" dirty="0"/>
            </a:br>
            <a:r>
              <a:rPr lang="en-US" dirty="0"/>
              <a:t>into His own kingdom and glory.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97914714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Do you want to make an impact?</a:t>
            </a:r>
          </a:p>
          <a:p>
            <a:pPr marL="0" indent="0"/>
            <a:r>
              <a:rPr lang="en-US" dirty="0"/>
              <a:t>Start by asking God for eternal life</a:t>
            </a:r>
          </a:p>
          <a:p>
            <a:pPr marL="0" indent="0"/>
            <a:r>
              <a:rPr lang="en-US" dirty="0"/>
              <a:t>Learn from the example of Paul</a:t>
            </a:r>
          </a:p>
          <a:p>
            <a:pPr marL="571500" indent="-571500">
              <a:buFontTx/>
              <a:buChar char="-"/>
            </a:pPr>
            <a:r>
              <a:rPr lang="en-US" dirty="0"/>
              <a:t>Holding forth the word of God</a:t>
            </a:r>
          </a:p>
          <a:p>
            <a:pPr marL="571500" indent="-571500">
              <a:buFontTx/>
              <a:buChar char="-"/>
            </a:pPr>
            <a:r>
              <a:rPr lang="en-US" dirty="0"/>
              <a:t>Seeking to please God rather than people</a:t>
            </a:r>
          </a:p>
          <a:p>
            <a:pPr marL="571500" indent="-571500">
              <a:buFontTx/>
              <a:buChar char="-"/>
            </a:pPr>
            <a:r>
              <a:rPr lang="en-US" dirty="0"/>
              <a:t>Loving with tenderness and toughness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Thessalonians 2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Thessalonians 3 – Spiritual Friendships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E0E0-EE94-1ED4-5913-A490A089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88E36-3030-80AB-9FAA-89B81B47E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Shifts The Focus To Himself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69B826-BD3A-237C-088A-EB3FFC2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709" y="889000"/>
            <a:ext cx="4520958" cy="4635500"/>
          </a:xfrm>
        </p:spPr>
        <p:txBody>
          <a:bodyPr/>
          <a:lstStyle/>
          <a:p>
            <a:r>
              <a:rPr lang="en-US" dirty="0"/>
              <a:t>To dispel any suspicions or attacks on their character</a:t>
            </a:r>
          </a:p>
          <a:p>
            <a:r>
              <a:rPr lang="en-US" dirty="0"/>
              <a:t>So they can learn from his example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3BBCD6D2-BA33-1CF4-DB9A-8F6761FE2132}"/>
              </a:ext>
            </a:extLst>
          </p:cNvPr>
          <p:cNvSpPr/>
          <p:nvPr/>
        </p:nvSpPr>
        <p:spPr bwMode="auto">
          <a:xfrm>
            <a:off x="1270000" y="4185672"/>
            <a:ext cx="7620000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 yourselves know, brethren,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our coming to you was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in vain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2:1)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D621946-88F9-C461-F11B-BB03D0674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2650309" y="1029813"/>
            <a:ext cx="2819400" cy="2678058"/>
          </a:xfrm>
          <a:prstGeom prst="rect">
            <a:avLst/>
          </a:prstGeom>
          <a:effectLst/>
        </p:spPr>
      </p:pic>
      <p:pic>
        <p:nvPicPr>
          <p:cNvPr id="2054" name="Picture 6" descr="Cheer megaphone Silhouette Vector, Clipart Images, Pictures">
            <a:extLst>
              <a:ext uri="{FF2B5EF4-FFF2-40B4-BE49-F238E27FC236}">
                <a16:creationId xmlns:a16="http://schemas.microsoft.com/office/drawing/2014/main" xmlns="" id="{5EA53A37-032B-14B5-26E7-E02778F3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4543" y="2050432"/>
            <a:ext cx="1831531" cy="1828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Paul, Silas and Tim: Model Messengers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69B826-BD3A-237C-088A-EB3FFC20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709" y="889000"/>
            <a:ext cx="4520958" cy="4635500"/>
          </a:xfrm>
        </p:spPr>
        <p:txBody>
          <a:bodyPr/>
          <a:lstStyle/>
          <a:p>
            <a:r>
              <a:rPr lang="en-US" dirty="0"/>
              <a:t>What they spoke</a:t>
            </a:r>
          </a:p>
          <a:p>
            <a:r>
              <a:rPr lang="en-US" dirty="0"/>
              <a:t>Why they spoke</a:t>
            </a:r>
          </a:p>
          <a:p>
            <a:r>
              <a:rPr lang="en-US" dirty="0"/>
              <a:t>How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3BBCD6D2-BA33-1CF4-DB9A-8F6761FE2132}"/>
              </a:ext>
            </a:extLst>
          </p:cNvPr>
          <p:cNvSpPr/>
          <p:nvPr/>
        </p:nvSpPr>
        <p:spPr bwMode="auto">
          <a:xfrm>
            <a:off x="1270000" y="4185672"/>
            <a:ext cx="7620000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 yourselves know, brethren,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our coming to you was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in vain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2:1)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D621946-88F9-C461-F11B-BB03D0674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2650309" y="1029813"/>
            <a:ext cx="2819400" cy="2678058"/>
          </a:xfrm>
          <a:prstGeom prst="rect">
            <a:avLst/>
          </a:prstGeom>
          <a:effectLst/>
        </p:spPr>
      </p:pic>
      <p:pic>
        <p:nvPicPr>
          <p:cNvPr id="2054" name="Picture 6" descr="Cheer megaphone Silhouette Vector, Clipart Images, Pictures">
            <a:extLst>
              <a:ext uri="{FF2B5EF4-FFF2-40B4-BE49-F238E27FC236}">
                <a16:creationId xmlns:a16="http://schemas.microsoft.com/office/drawing/2014/main" xmlns="" id="{5EA53A37-032B-14B5-26E7-E02778F3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4543" y="2050432"/>
            <a:ext cx="1831531" cy="1828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71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After we had already suffered and been mistreated in Philippi, as you know,</a:t>
            </a:r>
          </a:p>
          <a:p>
            <a:r>
              <a:rPr lang="en-US" dirty="0"/>
              <a:t>we had the boldness in our God to speak to you </a:t>
            </a:r>
            <a:br>
              <a:rPr lang="en-US" dirty="0"/>
            </a:br>
            <a:r>
              <a:rPr lang="en-US" dirty="0"/>
              <a:t>the good news of God amid much opposition.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65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we had already suffered and been mistreated in Philippi, as you know,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had the boldness in our God to speak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the good news of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amid much opposition.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407DD640-8DD2-7A6D-BEC7-8F33DA541D27}"/>
              </a:ext>
            </a:extLst>
          </p:cNvPr>
          <p:cNvSpPr/>
          <p:nvPr/>
        </p:nvSpPr>
        <p:spPr bwMode="auto">
          <a:xfrm>
            <a:off x="584200" y="2481977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as we have been … entrusted with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good news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 we speak…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were well-pleased to impart to you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good news of 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proclaimed to you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good news of 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41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we had already suffered and been mistreated in Philippi, as you know,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had the boldness in our God to speak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the good news of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amid much opposition.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407DD640-8DD2-7A6D-BEC7-8F33DA541D27}"/>
              </a:ext>
            </a:extLst>
          </p:cNvPr>
          <p:cNvSpPr/>
          <p:nvPr/>
        </p:nvSpPr>
        <p:spPr bwMode="auto">
          <a:xfrm>
            <a:off x="584200" y="2481977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 received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word of 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which you heard from us, you accepted it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as the word of men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but for what it really is,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word of 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which also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performs its work in you who believe.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351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ECF99-8089-6B27-0652-C9ADBEC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 Thessalonians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84986-C6C2-9D30-87AA-7AEC6537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we had already suffered and been mistreated in Philippi, as you know,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had the boldness in our God to speak to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the good news of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amid much opposition.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51B89-1BC0-A216-6E24-CB74DE684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they spoke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6F6CB7E9-8B42-73CC-BDB9-C549A8D13E2C}"/>
              </a:ext>
            </a:extLst>
          </p:cNvPr>
          <p:cNvSpPr txBox="1">
            <a:spLocks/>
          </p:cNvSpPr>
          <p:nvPr/>
        </p:nvSpPr>
        <p:spPr>
          <a:xfrm>
            <a:off x="169335" y="5080002"/>
            <a:ext cx="7425265" cy="544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   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407DD640-8DD2-7A6D-BEC7-8F33DA541D27}"/>
              </a:ext>
            </a:extLst>
          </p:cNvPr>
          <p:cNvSpPr/>
          <p:nvPr/>
        </p:nvSpPr>
        <p:spPr bwMode="auto">
          <a:xfrm>
            <a:off x="584200" y="2481977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 received the word of God which you heard from us, you accepted it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as the word of men, but for what it really is,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word of God, which also 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performs its work in you who believe.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68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1203</Words>
  <Application>Microsoft Office PowerPoint</Application>
  <PresentationFormat>Custom</PresentationFormat>
  <Paragraphs>243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Want To Make An Impact?</vt:lpstr>
      <vt:lpstr>They Were a “Model” Community (1 Thessalonians 1:7)</vt:lpstr>
      <vt:lpstr>They Were a “Model” Community (1 Thessalonians 1:7)</vt:lpstr>
      <vt:lpstr>Paul Shifts The Focus To Himself</vt:lpstr>
      <vt:lpstr>Paul, Silas and Tim: Model Messengers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Ed Welch, When People Are Big and God is Small (P &amp; R Publishing, 1997), p. 14ff</vt:lpstr>
      <vt:lpstr>Ed Welch, When People Are Big and God is Small (P &amp; R Publishing, 1997), p. 14ff</vt:lpstr>
      <vt:lpstr>PowerPoint Presentation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1 Thessalonians 2</vt:lpstr>
      <vt:lpstr>Conclusions</vt:lpstr>
      <vt:lpstr>1 Thessalonians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2023-05-11T15:41:12Z</dcterms:modified>
</cp:coreProperties>
</file>