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39"/>
  </p:notesMasterIdLst>
  <p:sldIdLst>
    <p:sldId id="8541" r:id="rId5"/>
    <p:sldId id="9529" r:id="rId6"/>
    <p:sldId id="9552" r:id="rId7"/>
    <p:sldId id="9559" r:id="rId8"/>
    <p:sldId id="9560" r:id="rId9"/>
    <p:sldId id="9561" r:id="rId10"/>
    <p:sldId id="9562" r:id="rId11"/>
    <p:sldId id="9563" r:id="rId12"/>
    <p:sldId id="9564" r:id="rId13"/>
    <p:sldId id="9565" r:id="rId14"/>
    <p:sldId id="9566" r:id="rId15"/>
    <p:sldId id="9567" r:id="rId16"/>
    <p:sldId id="9569" r:id="rId17"/>
    <p:sldId id="9571" r:id="rId18"/>
    <p:sldId id="9572" r:id="rId19"/>
    <p:sldId id="9570" r:id="rId20"/>
    <p:sldId id="9574" r:id="rId21"/>
    <p:sldId id="9576" r:id="rId22"/>
    <p:sldId id="9579" r:id="rId23"/>
    <p:sldId id="9580" r:id="rId24"/>
    <p:sldId id="9577" r:id="rId25"/>
    <p:sldId id="9593" r:id="rId26"/>
    <p:sldId id="9581" r:id="rId27"/>
    <p:sldId id="9578" r:id="rId28"/>
    <p:sldId id="9584" r:id="rId29"/>
    <p:sldId id="9585" r:id="rId30"/>
    <p:sldId id="8660" r:id="rId31"/>
    <p:sldId id="9586" r:id="rId32"/>
    <p:sldId id="9591" r:id="rId33"/>
    <p:sldId id="9587" r:id="rId34"/>
    <p:sldId id="9589" r:id="rId35"/>
    <p:sldId id="9592" r:id="rId36"/>
    <p:sldId id="8872" r:id="rId37"/>
    <p:sldId id="9551" r:id="rId3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9"/>
    <a:srgbClr val="5286C4"/>
    <a:srgbClr val="254061"/>
    <a:srgbClr val="D3E6FF"/>
    <a:srgbClr val="B0E4CD"/>
    <a:srgbClr val="35A5C2"/>
    <a:srgbClr val="385D8A"/>
    <a:srgbClr val="386294"/>
    <a:srgbClr val="586676"/>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307C00-7316-BB45-BC92-8C61F86171FD}" v="862" dt="2024-01-26T00:31:28.8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15"/>
    <p:restoredTop sz="66320"/>
  </p:normalViewPr>
  <p:slideViewPr>
    <p:cSldViewPr snapToGrid="0" snapToObjects="1">
      <p:cViewPr varScale="1">
        <p:scale>
          <a:sx n="48" d="100"/>
          <a:sy n="48" d="100"/>
        </p:scale>
        <p:origin x="148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96307C00-7316-BB45-BC92-8C61F86171FD}"/>
    <pc:docChg chg="custSel addSld delSld modSld">
      <pc:chgData name="HilarioC" userId="b790f688-0c99-421d-ad08-5e0c6e6e58c5" providerId="ADAL" clId="{96307C00-7316-BB45-BC92-8C61F86171FD}" dt="2024-01-26T00:31:28.863" v="299" actId="20577"/>
      <pc:docMkLst>
        <pc:docMk/>
      </pc:docMkLst>
      <pc:sldChg chg="modNotesTx">
        <pc:chgData name="HilarioC" userId="b790f688-0c99-421d-ad08-5e0c6e6e58c5" providerId="ADAL" clId="{96307C00-7316-BB45-BC92-8C61F86171FD}" dt="2024-01-25T23:48:42.345" v="0"/>
        <pc:sldMkLst>
          <pc:docMk/>
          <pc:sldMk cId="2435856221" sldId="9559"/>
        </pc:sldMkLst>
      </pc:sldChg>
      <pc:sldChg chg="modNotesTx">
        <pc:chgData name="HilarioC" userId="b790f688-0c99-421d-ad08-5e0c6e6e58c5" providerId="ADAL" clId="{96307C00-7316-BB45-BC92-8C61F86171FD}" dt="2024-01-25T23:49:13.186" v="13" actId="20577"/>
        <pc:sldMkLst>
          <pc:docMk/>
          <pc:sldMk cId="1630898594" sldId="9560"/>
        </pc:sldMkLst>
      </pc:sldChg>
      <pc:sldChg chg="modSp">
        <pc:chgData name="HilarioC" userId="b790f688-0c99-421d-ad08-5e0c6e6e58c5" providerId="ADAL" clId="{96307C00-7316-BB45-BC92-8C61F86171FD}" dt="2024-01-25T23:49:37.508" v="24" actId="20577"/>
        <pc:sldMkLst>
          <pc:docMk/>
          <pc:sldMk cId="1992050469" sldId="9561"/>
        </pc:sldMkLst>
        <pc:spChg chg="mod">
          <ac:chgData name="HilarioC" userId="b790f688-0c99-421d-ad08-5e0c6e6e58c5" providerId="ADAL" clId="{96307C00-7316-BB45-BC92-8C61F86171FD}" dt="2024-01-25T23:49:37.508" v="24" actId="20577"/>
          <ac:spMkLst>
            <pc:docMk/>
            <pc:sldMk cId="1992050469" sldId="9561"/>
            <ac:spMk id="3" creationId="{9EB17298-1B65-6F47-F839-674FA512A1B0}"/>
          </ac:spMkLst>
        </pc:spChg>
      </pc:sldChg>
      <pc:sldChg chg="modNotesTx">
        <pc:chgData name="HilarioC" userId="b790f688-0c99-421d-ad08-5e0c6e6e58c5" providerId="ADAL" clId="{96307C00-7316-BB45-BC92-8C61F86171FD}" dt="2024-01-25T23:50:53.069" v="25" actId="20577"/>
        <pc:sldMkLst>
          <pc:docMk/>
          <pc:sldMk cId="2979264847" sldId="9562"/>
        </pc:sldMkLst>
      </pc:sldChg>
      <pc:sldChg chg="modSp mod">
        <pc:chgData name="HilarioC" userId="b790f688-0c99-421d-ad08-5e0c6e6e58c5" providerId="ADAL" clId="{96307C00-7316-BB45-BC92-8C61F86171FD}" dt="2024-01-25T23:53:27.231" v="26" actId="20577"/>
        <pc:sldMkLst>
          <pc:docMk/>
          <pc:sldMk cId="3195384177" sldId="9566"/>
        </pc:sldMkLst>
        <pc:spChg chg="mod">
          <ac:chgData name="HilarioC" userId="b790f688-0c99-421d-ad08-5e0c6e6e58c5" providerId="ADAL" clId="{96307C00-7316-BB45-BC92-8C61F86171FD}" dt="2024-01-25T23:53:27.231" v="26" actId="20577"/>
          <ac:spMkLst>
            <pc:docMk/>
            <pc:sldMk cId="3195384177" sldId="9566"/>
            <ac:spMk id="3" creationId="{976F8EE3-9688-7EC9-6FC3-7963D9D1A528}"/>
          </ac:spMkLst>
        </pc:spChg>
      </pc:sldChg>
      <pc:sldChg chg="modNotesTx">
        <pc:chgData name="HilarioC" userId="b790f688-0c99-421d-ad08-5e0c6e6e58c5" providerId="ADAL" clId="{96307C00-7316-BB45-BC92-8C61F86171FD}" dt="2024-01-25T23:55:43.817" v="27" actId="20577"/>
        <pc:sldMkLst>
          <pc:docMk/>
          <pc:sldMk cId="3485960204" sldId="9567"/>
        </pc:sldMkLst>
      </pc:sldChg>
      <pc:sldChg chg="addSp modSp mod modAnim modNotesTx">
        <pc:chgData name="HilarioC" userId="b790f688-0c99-421d-ad08-5e0c6e6e58c5" providerId="ADAL" clId="{96307C00-7316-BB45-BC92-8C61F86171FD}" dt="2024-01-26T00:00:21.322" v="75" actId="255"/>
        <pc:sldMkLst>
          <pc:docMk/>
          <pc:sldMk cId="3950982929" sldId="9570"/>
        </pc:sldMkLst>
        <pc:spChg chg="add mod">
          <ac:chgData name="HilarioC" userId="b790f688-0c99-421d-ad08-5e0c6e6e58c5" providerId="ADAL" clId="{96307C00-7316-BB45-BC92-8C61F86171FD}" dt="2024-01-26T00:00:17.455" v="74" actId="1076"/>
          <ac:spMkLst>
            <pc:docMk/>
            <pc:sldMk cId="3950982929" sldId="9570"/>
            <ac:spMk id="2" creationId="{618FB17C-B6AE-69D8-FC15-CC41636A505A}"/>
          </ac:spMkLst>
        </pc:spChg>
        <pc:spChg chg="add mod">
          <ac:chgData name="HilarioC" userId="b790f688-0c99-421d-ad08-5e0c6e6e58c5" providerId="ADAL" clId="{96307C00-7316-BB45-BC92-8C61F86171FD}" dt="2024-01-26T00:00:21.322" v="75" actId="255"/>
          <ac:spMkLst>
            <pc:docMk/>
            <pc:sldMk cId="3950982929" sldId="9570"/>
            <ac:spMk id="3" creationId="{E22FC4CB-4C6A-8EE5-6702-C7DB3DB29360}"/>
          </ac:spMkLst>
        </pc:spChg>
      </pc:sldChg>
      <pc:sldChg chg="modNotesTx">
        <pc:chgData name="HilarioC" userId="b790f688-0c99-421d-ad08-5e0c6e6e58c5" providerId="ADAL" clId="{96307C00-7316-BB45-BC92-8C61F86171FD}" dt="2024-01-25T23:57:55.306" v="28" actId="20577"/>
        <pc:sldMkLst>
          <pc:docMk/>
          <pc:sldMk cId="787289882" sldId="9572"/>
        </pc:sldMkLst>
      </pc:sldChg>
      <pc:sldChg chg="addSp modSp modAnim modNotesTx">
        <pc:chgData name="HilarioC" userId="b790f688-0c99-421d-ad08-5e0c6e6e58c5" providerId="ADAL" clId="{96307C00-7316-BB45-BC92-8C61F86171FD}" dt="2024-01-26T00:08:15.335" v="83" actId="20577"/>
        <pc:sldMkLst>
          <pc:docMk/>
          <pc:sldMk cId="2038157848" sldId="9577"/>
        </pc:sldMkLst>
        <pc:spChg chg="add mod">
          <ac:chgData name="HilarioC" userId="b790f688-0c99-421d-ad08-5e0c6e6e58c5" providerId="ADAL" clId="{96307C00-7316-BB45-BC92-8C61F86171FD}" dt="2024-01-26T00:06:36.069" v="79"/>
          <ac:spMkLst>
            <pc:docMk/>
            <pc:sldMk cId="2038157848" sldId="9577"/>
            <ac:spMk id="2" creationId="{7726AF32-7A0B-E6CB-597A-C00B9F43B36E}"/>
          </ac:spMkLst>
        </pc:spChg>
        <pc:spChg chg="add mod">
          <ac:chgData name="HilarioC" userId="b790f688-0c99-421d-ad08-5e0c6e6e58c5" providerId="ADAL" clId="{96307C00-7316-BB45-BC92-8C61F86171FD}" dt="2024-01-26T00:06:36.069" v="79"/>
          <ac:spMkLst>
            <pc:docMk/>
            <pc:sldMk cId="2038157848" sldId="9577"/>
            <ac:spMk id="3" creationId="{88D001CA-2D24-2B48-A1D4-A214B364615E}"/>
          </ac:spMkLst>
        </pc:spChg>
        <pc:picChg chg="add mod">
          <ac:chgData name="HilarioC" userId="b790f688-0c99-421d-ad08-5e0c6e6e58c5" providerId="ADAL" clId="{96307C00-7316-BB45-BC92-8C61F86171FD}" dt="2024-01-26T00:06:36.069" v="79"/>
          <ac:picMkLst>
            <pc:docMk/>
            <pc:sldMk cId="2038157848" sldId="9577"/>
            <ac:picMk id="4" creationId="{A5CB9A5D-6E00-2B08-3CDE-4EFF881155DA}"/>
          </ac:picMkLst>
        </pc:picChg>
      </pc:sldChg>
      <pc:sldChg chg="modNotesTx">
        <pc:chgData name="HilarioC" userId="b790f688-0c99-421d-ad08-5e0c6e6e58c5" providerId="ADAL" clId="{96307C00-7316-BB45-BC92-8C61F86171FD}" dt="2024-01-26T00:09:47.828" v="84" actId="20577"/>
        <pc:sldMkLst>
          <pc:docMk/>
          <pc:sldMk cId="4017818446" sldId="9578"/>
        </pc:sldMkLst>
      </pc:sldChg>
      <pc:sldChg chg="modNotesTx">
        <pc:chgData name="HilarioC" userId="b790f688-0c99-421d-ad08-5e0c6e6e58c5" providerId="ADAL" clId="{96307C00-7316-BB45-BC92-8C61F86171FD}" dt="2024-01-26T00:03:13.525" v="77" actId="20577"/>
        <pc:sldMkLst>
          <pc:docMk/>
          <pc:sldMk cId="3792050231" sldId="9579"/>
        </pc:sldMkLst>
      </pc:sldChg>
      <pc:sldChg chg="del modNotesTx">
        <pc:chgData name="HilarioC" userId="b790f688-0c99-421d-ad08-5e0c6e6e58c5" providerId="ADAL" clId="{96307C00-7316-BB45-BC92-8C61F86171FD}" dt="2024-01-26T00:06:45.267" v="81" actId="2696"/>
        <pc:sldMkLst>
          <pc:docMk/>
          <pc:sldMk cId="3498990852" sldId="9582"/>
        </pc:sldMkLst>
      </pc:sldChg>
      <pc:sldChg chg="modNotesTx">
        <pc:chgData name="HilarioC" userId="b790f688-0c99-421d-ad08-5e0c6e6e58c5" providerId="ADAL" clId="{96307C00-7316-BB45-BC92-8C61F86171FD}" dt="2024-01-26T00:29:27.445" v="283" actId="20577"/>
        <pc:sldMkLst>
          <pc:docMk/>
          <pc:sldMk cId="796784755" sldId="9584"/>
        </pc:sldMkLst>
      </pc:sldChg>
      <pc:sldChg chg="modSp modAnim modNotesTx">
        <pc:chgData name="HilarioC" userId="b790f688-0c99-421d-ad08-5e0c6e6e58c5" providerId="ADAL" clId="{96307C00-7316-BB45-BC92-8C61F86171FD}" dt="2024-01-26T00:14:31.518" v="127" actId="20577"/>
        <pc:sldMkLst>
          <pc:docMk/>
          <pc:sldMk cId="2378778274" sldId="9586"/>
        </pc:sldMkLst>
        <pc:spChg chg="mod">
          <ac:chgData name="HilarioC" userId="b790f688-0c99-421d-ad08-5e0c6e6e58c5" providerId="ADAL" clId="{96307C00-7316-BB45-BC92-8C61F86171FD}" dt="2024-01-26T00:13:43.452" v="114" actId="313"/>
          <ac:spMkLst>
            <pc:docMk/>
            <pc:sldMk cId="2378778274" sldId="9586"/>
            <ac:spMk id="3" creationId="{EF1E98A8-34FD-695C-75C2-F66332250550}"/>
          </ac:spMkLst>
        </pc:spChg>
      </pc:sldChg>
      <pc:sldChg chg="modSp modNotesTx">
        <pc:chgData name="HilarioC" userId="b790f688-0c99-421d-ad08-5e0c6e6e58c5" providerId="ADAL" clId="{96307C00-7316-BB45-BC92-8C61F86171FD}" dt="2024-01-26T00:24:01.095" v="223" actId="20577"/>
        <pc:sldMkLst>
          <pc:docMk/>
          <pc:sldMk cId="2648779435" sldId="9587"/>
        </pc:sldMkLst>
        <pc:spChg chg="mod">
          <ac:chgData name="HilarioC" userId="b790f688-0c99-421d-ad08-5e0c6e6e58c5" providerId="ADAL" clId="{96307C00-7316-BB45-BC92-8C61F86171FD}" dt="2024-01-26T00:21:54.724" v="199" actId="313"/>
          <ac:spMkLst>
            <pc:docMk/>
            <pc:sldMk cId="2648779435" sldId="9587"/>
            <ac:spMk id="5" creationId="{50231C5F-6A6C-949F-0D71-A3F0D7776FFC}"/>
          </ac:spMkLst>
        </pc:spChg>
      </pc:sldChg>
      <pc:sldChg chg="modSp mod modAnim modNotesTx">
        <pc:chgData name="HilarioC" userId="b790f688-0c99-421d-ad08-5e0c6e6e58c5" providerId="ADAL" clId="{96307C00-7316-BB45-BC92-8C61F86171FD}" dt="2024-01-26T00:27:48.704" v="281" actId="20577"/>
        <pc:sldMkLst>
          <pc:docMk/>
          <pc:sldMk cId="2447928075" sldId="9589"/>
        </pc:sldMkLst>
        <pc:spChg chg="mod">
          <ac:chgData name="HilarioC" userId="b790f688-0c99-421d-ad08-5e0c6e6e58c5" providerId="ADAL" clId="{96307C00-7316-BB45-BC92-8C61F86171FD}" dt="2024-01-26T00:25:33.191" v="249" actId="1036"/>
          <ac:spMkLst>
            <pc:docMk/>
            <pc:sldMk cId="2447928075" sldId="9589"/>
            <ac:spMk id="2" creationId="{79E2D91C-896B-1E8B-C4A6-CF3BF616C2E7}"/>
          </ac:spMkLst>
        </pc:spChg>
        <pc:spChg chg="mod">
          <ac:chgData name="HilarioC" userId="b790f688-0c99-421d-ad08-5e0c6e6e58c5" providerId="ADAL" clId="{96307C00-7316-BB45-BC92-8C61F86171FD}" dt="2024-01-26T00:25:33.191" v="249" actId="1036"/>
          <ac:spMkLst>
            <pc:docMk/>
            <pc:sldMk cId="2447928075" sldId="9589"/>
            <ac:spMk id="3" creationId="{D5459187-46D4-CDAB-82FA-A044620E7E62}"/>
          </ac:spMkLst>
        </pc:spChg>
        <pc:spChg chg="mod">
          <ac:chgData name="HilarioC" userId="b790f688-0c99-421d-ad08-5e0c6e6e58c5" providerId="ADAL" clId="{96307C00-7316-BB45-BC92-8C61F86171FD}" dt="2024-01-26T00:25:24.871" v="229" actId="20577"/>
          <ac:spMkLst>
            <pc:docMk/>
            <pc:sldMk cId="2447928075" sldId="9589"/>
            <ac:spMk id="7" creationId="{94850010-44AE-4990-4EC5-102B802DF361}"/>
          </ac:spMkLst>
        </pc:spChg>
      </pc:sldChg>
      <pc:sldChg chg="del">
        <pc:chgData name="HilarioC" userId="b790f688-0c99-421d-ad08-5e0c6e6e58c5" providerId="ADAL" clId="{96307C00-7316-BB45-BC92-8C61F86171FD}" dt="2024-01-26T00:25:48.378" v="254" actId="2696"/>
        <pc:sldMkLst>
          <pc:docMk/>
          <pc:sldMk cId="1406659563" sldId="9590"/>
        </pc:sldMkLst>
      </pc:sldChg>
      <pc:sldChg chg="modSp add modAnim modNotesTx">
        <pc:chgData name="HilarioC" userId="b790f688-0c99-421d-ad08-5e0c6e6e58c5" providerId="ADAL" clId="{96307C00-7316-BB45-BC92-8C61F86171FD}" dt="2024-01-26T00:31:28.863" v="299" actId="20577"/>
        <pc:sldMkLst>
          <pc:docMk/>
          <pc:sldMk cId="1525285250" sldId="9591"/>
        </pc:sldMkLst>
        <pc:spChg chg="mod">
          <ac:chgData name="HilarioC" userId="b790f688-0c99-421d-ad08-5e0c6e6e58c5" providerId="ADAL" clId="{96307C00-7316-BB45-BC92-8C61F86171FD}" dt="2024-01-26T00:31:28.863" v="299" actId="20577"/>
          <ac:spMkLst>
            <pc:docMk/>
            <pc:sldMk cId="1525285250" sldId="9591"/>
            <ac:spMk id="3" creationId="{E3ACECDA-696F-FA55-1506-0B461BD1C5E2}"/>
          </ac:spMkLst>
        </pc:spChg>
      </pc:sldChg>
      <pc:sldChg chg="add del">
        <pc:chgData name="HilarioC" userId="b790f688-0c99-421d-ad08-5e0c6e6e58c5" providerId="ADAL" clId="{96307C00-7316-BB45-BC92-8C61F86171FD}" dt="2024-01-26T00:25:37.473" v="250" actId="2696"/>
        <pc:sldMkLst>
          <pc:docMk/>
          <pc:sldMk cId="80890224" sldId="9592"/>
        </pc:sldMkLst>
      </pc:sldChg>
      <pc:sldChg chg="modSp add modAnim modNotesTx">
        <pc:chgData name="HilarioC" userId="b790f688-0c99-421d-ad08-5e0c6e6e58c5" providerId="ADAL" clId="{96307C00-7316-BB45-BC92-8C61F86171FD}" dt="2024-01-26T00:28:12.351" v="282" actId="20577"/>
        <pc:sldMkLst>
          <pc:docMk/>
          <pc:sldMk cId="849889658" sldId="9592"/>
        </pc:sldMkLst>
        <pc:spChg chg="mod">
          <ac:chgData name="HilarioC" userId="b790f688-0c99-421d-ad08-5e0c6e6e58c5" providerId="ADAL" clId="{96307C00-7316-BB45-BC92-8C61F86171FD}" dt="2024-01-26T00:25:44.266" v="252"/>
          <ac:spMkLst>
            <pc:docMk/>
            <pc:sldMk cId="849889658" sldId="9592"/>
            <ac:spMk id="3" creationId="{5B2CBBFE-BC88-A788-566D-95C81AFDA971}"/>
          </ac:spMkLst>
        </pc:spChg>
      </pc:sldChg>
      <pc:sldChg chg="delSp add mod delAnim modAnim modNotesTx">
        <pc:chgData name="HilarioC" userId="b790f688-0c99-421d-ad08-5e0c6e6e58c5" providerId="ADAL" clId="{96307C00-7316-BB45-BC92-8C61F86171FD}" dt="2024-01-26T00:31:04.852" v="288" actId="20577"/>
        <pc:sldMkLst>
          <pc:docMk/>
          <pc:sldMk cId="2434573626" sldId="9593"/>
        </pc:sldMkLst>
        <pc:picChg chg="del">
          <ac:chgData name="HilarioC" userId="b790f688-0c99-421d-ad08-5e0c6e6e58c5" providerId="ADAL" clId="{96307C00-7316-BB45-BC92-8C61F86171FD}" dt="2024-01-26T00:30:57.695" v="285" actId="478"/>
          <ac:picMkLst>
            <pc:docMk/>
            <pc:sldMk cId="2434573626" sldId="9593"/>
            <ac:picMk id="4" creationId="{3296A67A-6A88-9EDD-0F34-A229A20B230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2D06CDD-946F-D9B9-F94A-B8EBCACF0D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D5637B1C-733F-CDFD-022D-EEDAECA57FF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427953B-B6F3-5B48-0DBD-F2EE41A886A1}"/>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DFDB029B-B28F-4E7C-41E6-1393C642F8E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0248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77E6CE7-4327-56C3-F32B-7633FC1A91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D2864F27-72D3-2F47-2A27-8BD3BB804E6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18D1EBED-7F26-BFB1-51F9-5CEBA302C2B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90C3C806-A5AD-DEB4-56A6-7B3D6AEA591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483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FF4F423-94F6-6113-1B2E-68305700AA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D7FAA75-620F-310A-FBE6-B90A9AB7EB4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3BFC93F0-7764-0BA9-F92A-2A64064EC98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C8710E38-4780-DFD8-3020-4E81F65643B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1283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901F082-1897-51EF-276C-3DB6B9467E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D43064D-12D6-34D4-B9AD-2BE0DC33E8A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B8378FE-01F1-DC3D-9DBD-7C9ADEFDD0FD}"/>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BEE8EFF4-98DB-FAC7-EC69-55220D799D5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6542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B2D28B0-D542-9C14-0457-1BBC712481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2FF9929-BEDE-D952-14FD-E600AF93F87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6EB7E15B-E905-717B-7A69-8A2DD18E51F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83821794-4D39-8A4F-0B5A-1DC810AEB92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5274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FF562BA-275B-C867-F690-88AABF05C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5D77434-6514-199E-F3EF-084E1641E7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4D8B69DF-7DEF-3D42-5C9E-5627F7132D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F2A74EFB-F309-80ED-71D7-07739438529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1767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5047A86-9990-F0EA-A458-9F2BBCB8EF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097522C-3649-651F-ECCC-47A19790D4C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6220823-2470-731F-9DB7-DA7B43BB730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56AA0930-EF63-032A-02E5-DC8A2C6B1D1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1051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7C35F2F-2F02-887C-A2A4-8834C720DF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DDB3B4F-EE11-576C-30B5-74612DB723C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464D3C1C-20EE-9A21-6D8D-76E42DF1527D}"/>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FEE4E9DC-6CCE-1FA4-8A91-C40B488311D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45076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59E0C94-173F-E5C9-4F7E-5717B3A7B4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0337553-F53B-B7CA-1000-F18836F649D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0E0B6D2-D75F-586B-07BF-BD4C364ADD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845AC549-4043-AD12-6EE5-C119A5378E7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7941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8B0E7B4-84EF-56C1-5546-FC3ECA8EE7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FA58E49-F016-1C85-4870-6D2B63363D2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FD28324-7FC8-E246-4AB0-EF0856A308E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505E4101-71F7-3AF3-FBD0-14D5426EC9B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875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4551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8D1F5EA-7E59-E2E3-1A73-E6677DBDD7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998F330-CDAB-16A3-3C4B-D5E42E5B20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817EADE-DADA-089E-865D-8DD6027D1C08}"/>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69933E50-6A1A-4BDB-2C9B-4D5CF10FFCA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92973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4BB064D-97DE-FFDC-233F-8ED44DB727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8884A24-3223-C0F1-431D-C6A32C93CE8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2820CEF-B574-E8AD-26FD-52441AF5E79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C67EAFEF-12A8-C4D1-F182-291231EDC79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5298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706877-CD4A-C263-CEA3-20AA54601A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73183C3-B178-F7CF-CCAA-90512268BC5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7E2C3C9-F926-FED4-C708-A153672DD3D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54790CCF-1DDE-2A65-AF97-C92675195D3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49565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2213222-88E0-4421-386D-8C06162D0E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B7BDE56-939B-7D98-910E-C80A8773FD9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8EF9CBEA-B49D-FC56-FB03-181577F6F1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9F31D867-84AC-CB3F-ED71-60363467DA3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81387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FBB7BBA-2B5B-E0BC-DD02-45C6E34552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E026B3F-96A8-0630-6C27-E526B0229BF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6C4BA85-4A72-B346-ACB7-B1E6227A52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95668E8-83B6-27AE-D0BB-DFB74647DEA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48538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E1F7088-3835-2832-B54A-BFBA99CFA2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B36AF81-6D0F-7654-1638-5A3AA51C179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5FE4D8D-3218-39BC-2AE0-C0735DA63B2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DD6620A1-03E2-678A-1A22-8509DE168AE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39556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6D560A9-9C18-6F34-2EFC-7CAF1CAFFC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38FA7C2-6C4B-E936-8BE9-98AECEDA338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F570627-3047-DD9D-B5AB-C489499831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18569A10-49C5-F560-72E0-26C24647646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4199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E28D2F1-32F4-FCC5-F320-A9D0B1CBFA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43F1B31-798A-C553-B978-FA9D3677BB8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035A06E1-191F-0992-EACB-077A2E8629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BF738444-6719-CF09-F99C-4E9DEABE0DA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646152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F35E8A0-8DFD-D062-15B3-A4C4C94D04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35E67F8-1F5B-C5FD-9FAB-A8FBC1B0877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A67919AE-B82A-BFB3-560C-8F910C31D62C}"/>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D14752C6-546C-24ED-375F-10AF085B47F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856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BBBAC02-7D17-23D7-991F-AC061BD544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54C17F2-D0BF-14A0-795A-4B91374BDBB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54A6DE46-9E37-C53A-169F-EDD78EF2AC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77E69160-C2C1-97A2-F4F6-33E1B1A7D49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651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D14B5F7-065A-C5EA-84C1-681CF688A0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80B1FAE-045B-2B01-17D8-402C09A0B6E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B41095E-D73C-2E86-5621-EC86839DC7E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B0513C18-EBF7-47DA-7BFB-AC6CBF4B598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847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3F0266B-AD3F-5070-1275-56E5E20BE4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5B21ADF-346E-D2EC-5CF2-C378B096EBB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1AE284BA-21B1-142F-6C51-893196FE6A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0C9500DD-8F5A-CB69-66BD-A757C48C038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478151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9EA0C08-6C95-ADC9-9421-1C5AF197F6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AD15C79-B851-8001-4CEB-10410D0203E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7F882242-C640-BD92-6053-A1E49296499C}"/>
              </a:ext>
            </a:extLst>
          </p:cNvPr>
          <p:cNvSpPr>
            <a:spLocks noGrp="1"/>
          </p:cNvSpPr>
          <p:nvPr>
            <p:ph type="body" idx="1"/>
          </p:nvPr>
        </p:nvSpPr>
        <p:spPr/>
        <p:txBody>
          <a:bodyPr/>
          <a:lstStyle/>
          <a:p>
            <a:endParaRPr lang="en-US" b="1" dirty="0"/>
          </a:p>
        </p:txBody>
      </p:sp>
      <p:sp>
        <p:nvSpPr>
          <p:cNvPr id="4" name="Slide Number Placeholder 3">
            <a:extLst>
              <a:ext uri="{FF2B5EF4-FFF2-40B4-BE49-F238E27FC236}">
                <a16:creationId xmlns:a16="http://schemas.microsoft.com/office/drawing/2014/main" xmlns="" id="{15C694EC-E41C-0870-CDB5-D96AE41CBB8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9132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34</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54FEA9A-08CF-BA36-7043-CD962869D6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C300AEF-1837-FB9D-4BC2-95CBAF4E139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C3661040-F741-4765-583A-1C2C144BEEE3}"/>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51AE225F-9862-9E3D-B2B4-AB14CE827FB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46077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C57CEF-B875-21B0-41F0-4772B64CF7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33D7BC4-A93C-A1FE-94EC-69FABC5015D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8483B358-8537-30E0-484B-8991BC40D3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A518CA36-E85C-E267-A7CE-311B9FE1F20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3899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9F75B5D-6660-6983-0169-DC65EF3A56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E372781-193B-363F-C88B-D8463A52B04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088E79BB-B59E-F036-88CA-4F083FA92DBB}"/>
              </a:ext>
            </a:extLst>
          </p:cNvPr>
          <p:cNvSpPr>
            <a:spLocks noGrp="1"/>
          </p:cNvSpPr>
          <p:nvPr>
            <p:ph type="body" idx="1"/>
          </p:nvPr>
        </p:nvSpPr>
        <p:spPr/>
        <p:txBody>
          <a:bodyPr/>
          <a:lstStyle/>
          <a:p>
            <a:pPr marL="457200" lvl="1" indent="0">
              <a:buFontTx/>
              <a:buNone/>
            </a:pPr>
            <a:endParaRPr lang="en-US" dirty="0"/>
          </a:p>
        </p:txBody>
      </p:sp>
      <p:sp>
        <p:nvSpPr>
          <p:cNvPr id="4" name="Slide Number Placeholder 3">
            <a:extLst>
              <a:ext uri="{FF2B5EF4-FFF2-40B4-BE49-F238E27FC236}">
                <a16:creationId xmlns:a16="http://schemas.microsoft.com/office/drawing/2014/main" xmlns="" id="{D75B9D3E-B454-C11A-3303-AD5CF3B5F98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07045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C3E47F2-4535-5D63-B4F0-DE02A450B8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64C84D6-4EDA-1C9A-5F17-2D49AE54823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28CF7818-33FD-9B3B-4032-BBCD0FE94D69}"/>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1B46D684-2A23-CA49-F7D6-B90ED745625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977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BAB3729-7D0F-E18B-6993-A145B5F175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68ABD7A-8EA5-2BE9-6EEE-B017DA8922F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B1598C55-5823-5F5F-176C-D8FEE4FAAA3B}"/>
              </a:ext>
            </a:extLst>
          </p:cNvPr>
          <p:cNvSpPr>
            <a:spLocks noGrp="1"/>
          </p:cNvSpPr>
          <p:nvPr>
            <p:ph type="body" idx="1"/>
          </p:nvPr>
        </p:nvSpPr>
        <p:spPr/>
        <p:txBody>
          <a:bodyPr/>
          <a:lstStyle/>
          <a:p>
            <a:pPr marL="457200" marR="0" lvl="1" indent="0">
              <a:spcBef>
                <a:spcPts val="0"/>
              </a:spcBef>
              <a:spcAft>
                <a:spcPts val="0"/>
              </a:spcAft>
              <a:buFontTx/>
              <a:buNone/>
              <a:tabLst>
                <a:tab pos="-2057400" algn="r"/>
              </a:tabLst>
            </a:pPr>
            <a:endParaRPr lang="en-US" dirty="0"/>
          </a:p>
        </p:txBody>
      </p:sp>
      <p:sp>
        <p:nvSpPr>
          <p:cNvPr id="4" name="Slide Number Placeholder 3">
            <a:extLst>
              <a:ext uri="{FF2B5EF4-FFF2-40B4-BE49-F238E27FC236}">
                <a16:creationId xmlns:a16="http://schemas.microsoft.com/office/drawing/2014/main" xmlns="" id="{3E1D3727-5384-60B5-0992-D6B5E732F59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667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A008530-7A14-D278-BF93-3403D524ED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23E21AD-4F79-EF6A-CE26-2E152A86FA1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788E7D60-4010-D9DA-3833-1A9E7E8848A5}"/>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F21B0A1B-9E39-99A9-D56C-032DFB16B3C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10980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62060E9-961B-E8DD-CC62-060A48881CC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58BE17DF-9A87-C5F3-F99B-B8F44F213A3F}"/>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CDCF8DBE-F893-394F-E0C0-9C716A4B712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E268A51-AA38-ED47-DE28-7328FC0709D8}"/>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D927F87-5BD0-EAA4-1C20-EC03935BD0D5}"/>
              </a:ext>
            </a:extLst>
          </p:cNvPr>
          <p:cNvSpPr txBox="1">
            <a:spLocks noChangeArrowheads="1"/>
          </p:cNvSpPr>
          <p:nvPr/>
        </p:nvSpPr>
        <p:spPr bwMode="auto">
          <a:xfrm>
            <a:off x="349120" y="2537645"/>
            <a:ext cx="11516743" cy="384720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John’s main ministry was baptizing people. </a:t>
            </a:r>
          </a:p>
          <a:p>
            <a:pPr marL="9271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3:7-9: “Don’t just say to each other, ‘We’re safe, for we are descendants of Abraham.’ That means nothing, for I tell you, God can create children of Abraham from these very stones.” </a:t>
            </a:r>
          </a:p>
          <a:p>
            <a:pPr marL="927100" lvl="4">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p:txBody>
      </p:sp>
    </p:spTree>
    <p:extLst>
      <p:ext uri="{BB962C8B-B14F-4D97-AF65-F5344CB8AC3E}">
        <p14:creationId xmlns:p14="http://schemas.microsoft.com/office/powerpoint/2010/main" val="358600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0AD89FC-1511-B9D3-D516-B434F42608D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4F03C68-5E6F-2E41-C308-E905AF1EA319}"/>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BC267521-286B-19F9-3445-E40BFCD45A6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48D0744-B58E-FD92-2D51-95AE3B92BD30}"/>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76F8EE3-9688-7EC9-6FC3-7963D9D1A528}"/>
              </a:ext>
            </a:extLst>
          </p:cNvPr>
          <p:cNvSpPr txBox="1">
            <a:spLocks noChangeArrowheads="1"/>
          </p:cNvSpPr>
          <p:nvPr/>
        </p:nvSpPr>
        <p:spPr bwMode="auto">
          <a:xfrm>
            <a:off x="349120" y="2537645"/>
            <a:ext cx="11516743" cy="188051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John’s main ministry was baptizing people. </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was outspoken and bold.</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19538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7E59AD-5D2D-0500-4E9C-CE9E1313134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8089F56-8DA4-168D-4CED-F8818FD9942D}"/>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F62B27D9-F691-F632-6D6B-947076A13FA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749A92A-6AF8-A0EC-941B-BDCE6B25130B}"/>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7EB4A2F-EA8C-165D-7301-355905B76025}"/>
              </a:ext>
            </a:extLst>
          </p:cNvPr>
          <p:cNvSpPr txBox="1">
            <a:spLocks noChangeArrowheads="1"/>
          </p:cNvSpPr>
          <p:nvPr/>
        </p:nvSpPr>
        <p:spPr bwMode="auto">
          <a:xfrm>
            <a:off x="349120" y="2537645"/>
            <a:ext cx="11516743" cy="188051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John’s main ministry was baptizing people. </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was outspoken and bold, yet incredibly humble.</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485960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E415ABC-EAB0-EEA6-032A-DD6035038C9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1726BD80-6A2D-6CB8-EF16-BC0906093E0E}"/>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He came right out and said, “I am not the Messiah.”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“Well then, who are you?” they asked. “Are you Elijah?”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“No,” he replied.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“Are you the Prophet we are expecting?”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“No.”</a:t>
            </a:r>
          </a:p>
        </p:txBody>
      </p:sp>
      <p:sp>
        <p:nvSpPr>
          <p:cNvPr id="8" name="TextBox 7">
            <a:extLst>
              <a:ext uri="{FF2B5EF4-FFF2-40B4-BE49-F238E27FC236}">
                <a16:creationId xmlns:a16="http://schemas.microsoft.com/office/drawing/2014/main" xmlns="" id="{841C853B-FDD9-C535-AE51-CB743E1D086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0313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2448854-0805-4963-9FD0-757F7773255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478AFBC7-830D-A076-DA31-7EDFB83A20B3}"/>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came right out and said, “I am not the Messiah.”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“Well then, who are you?” they asked. </a:t>
            </a:r>
            <a:r>
              <a:rPr lang="en-US" sz="3800" dirty="0">
                <a:solidFill>
                  <a:schemeClr val="bg1"/>
                </a:solidFill>
                <a:latin typeface="Calibri Light" panose="020F0302020204030204" pitchFamily="34" charset="0"/>
                <a:cs typeface="Calibri Light" panose="020F0302020204030204" pitchFamily="34" charset="0"/>
              </a:rPr>
              <a:t>“Are you Elijah?”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 he replied. </a:t>
            </a:r>
          </a:p>
          <a:p>
            <a:pPr marL="585788" indent="-585788">
              <a:lnSpc>
                <a:spcPct val="90000"/>
              </a:lnSpc>
            </a:pP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“Are you the Prophet we are expecting?” </a:t>
            </a:r>
          </a:p>
          <a:p>
            <a:pPr marL="585788" indent="-585788">
              <a:lnSpc>
                <a:spcPct val="90000"/>
              </a:lnSpc>
            </a:pP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“No.”</a:t>
            </a:r>
          </a:p>
        </p:txBody>
      </p:sp>
      <p:sp>
        <p:nvSpPr>
          <p:cNvPr id="8" name="TextBox 7">
            <a:extLst>
              <a:ext uri="{FF2B5EF4-FFF2-40B4-BE49-F238E27FC236}">
                <a16:creationId xmlns:a16="http://schemas.microsoft.com/office/drawing/2014/main" xmlns="" id="{17FD53FB-DE3C-5CB1-0DC7-F361467570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22739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EEFF131-9B6C-5C03-9F00-FB45BDD0E65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39C3AB25-7800-A2BC-BE3B-DB3AFE260C11}"/>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came right out and said, “I am not the Messiah.”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“Well then, who are you?” they asked. “Are you Elijah?”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 he replied. </a:t>
            </a:r>
          </a:p>
          <a:p>
            <a:pPr marL="585788" indent="-585788">
              <a:lnSpc>
                <a:spcPct val="90000"/>
              </a:lnSpc>
            </a:pP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Are you the Prophet we are expecting?</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85788" indent="-585788">
              <a:lnSpc>
                <a:spcPct val="90000"/>
              </a:lnSpc>
            </a:pP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“No.”</a:t>
            </a:r>
          </a:p>
        </p:txBody>
      </p:sp>
      <p:sp>
        <p:nvSpPr>
          <p:cNvPr id="8" name="TextBox 7">
            <a:extLst>
              <a:ext uri="{FF2B5EF4-FFF2-40B4-BE49-F238E27FC236}">
                <a16:creationId xmlns:a16="http://schemas.microsoft.com/office/drawing/2014/main" xmlns="" id="{6C6E2433-62EC-0971-9BF2-42A8EECC808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8728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9A257D5-C1A8-351E-E479-9A1088289F5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0C992BFE-57F8-DCE9-4D18-F8032B3A24C1}"/>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“Then who are you? We need an answer for those who sent us. What do you have to say about yourself?”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John replied in the words of the prophet Isaiah: “I am a voice shouting in the wilderness, </a:t>
            </a:r>
          </a:p>
          <a:p>
            <a:pPr marL="585788" indent="-585788">
              <a:lnSpc>
                <a:spcPct val="90000"/>
              </a:lnSpc>
            </a:pPr>
            <a:r>
              <a:rPr lang="en-US" sz="3800" dirty="0">
                <a:solidFill>
                  <a:schemeClr val="bg1"/>
                </a:solidFill>
                <a:latin typeface="Calibri Light" panose="020F0302020204030204" pitchFamily="34" charset="0"/>
                <a:cs typeface="Calibri Light" panose="020F0302020204030204" pitchFamily="34" charset="0"/>
              </a:rPr>
              <a:t>	‘Clear the way for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’s coming!’”</a:t>
            </a:r>
          </a:p>
        </p:txBody>
      </p:sp>
      <p:sp>
        <p:nvSpPr>
          <p:cNvPr id="8" name="TextBox 7">
            <a:extLst>
              <a:ext uri="{FF2B5EF4-FFF2-40B4-BE49-F238E27FC236}">
                <a16:creationId xmlns:a16="http://schemas.microsoft.com/office/drawing/2014/main" xmlns="" id="{52864AAF-1F3F-EB4A-49E3-2DF705BD06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18FB17C-B6AE-69D8-FC15-CC41636A505A}"/>
              </a:ext>
            </a:extLst>
          </p:cNvPr>
          <p:cNvSpPr>
            <a:spLocks noChangeArrowheads="1"/>
          </p:cNvSpPr>
          <p:nvPr/>
        </p:nvSpPr>
        <p:spPr bwMode="auto">
          <a:xfrm>
            <a:off x="5377662" y="4151901"/>
            <a:ext cx="5823738" cy="98702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22FC4CB-4C6A-8EE5-6702-C7DB3DB29360}"/>
              </a:ext>
            </a:extLst>
          </p:cNvPr>
          <p:cNvSpPr txBox="1">
            <a:spLocks noChangeArrowheads="1"/>
          </p:cNvSpPr>
          <p:nvPr/>
        </p:nvSpPr>
        <p:spPr bwMode="auto">
          <a:xfrm>
            <a:off x="5402722" y="4275573"/>
            <a:ext cx="5738707" cy="7294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Isaiah 40:3</a:t>
            </a:r>
          </a:p>
        </p:txBody>
      </p:sp>
    </p:spTree>
    <p:extLst>
      <p:ext uri="{BB962C8B-B14F-4D97-AF65-F5344CB8AC3E}">
        <p14:creationId xmlns:p14="http://schemas.microsoft.com/office/powerpoint/2010/main" val="395098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AE5DCC1-D1E1-B7DA-7E02-5F6F01E83A9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7602044E-3164-6396-44DC-A0DCB9402D69}"/>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Then the Pharisees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asked him, “If you aren’t the Messiah or Elijah or the Prophet, what right do you have to baptize?”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John told them, “I baptize with water, but right here in the crowd is someone you do not recognize.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Though he is the one who comes after me, I’m not even worthy to untie the straps of his sandal.”</a:t>
            </a:r>
          </a:p>
        </p:txBody>
      </p:sp>
      <p:sp>
        <p:nvSpPr>
          <p:cNvPr id="8" name="TextBox 7">
            <a:extLst>
              <a:ext uri="{FF2B5EF4-FFF2-40B4-BE49-F238E27FC236}">
                <a16:creationId xmlns:a16="http://schemas.microsoft.com/office/drawing/2014/main" xmlns="" id="{0A64377D-962E-39C2-A5CC-A1A8EBB8DA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3073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4E4E98C-07A8-B10F-950E-0721C213A59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851C815D-C737-2CE4-EEF5-3DDADA004243}"/>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Pharisees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asked him, “If you aren’t the Messiah or Elijah or the Prophet, what right do you have to baptize?”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John told them, “I baptize with water, but right here in the crowd is someone you do not recognize.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Though he is the one who comes after me, </a:t>
            </a:r>
            <a:r>
              <a:rPr lang="en-US" sz="3800" dirty="0">
                <a:solidFill>
                  <a:schemeClr val="bg1"/>
                </a:solidFill>
                <a:latin typeface="Calibri Light" panose="020F0302020204030204" pitchFamily="34" charset="0"/>
                <a:cs typeface="Calibri Light" panose="020F0302020204030204" pitchFamily="34" charset="0"/>
              </a:rPr>
              <a:t>I’m not even worthy to untie the straps of his sandal.</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a:extLst>
              <a:ext uri="{FF2B5EF4-FFF2-40B4-BE49-F238E27FC236}">
                <a16:creationId xmlns:a16="http://schemas.microsoft.com/office/drawing/2014/main" xmlns="" id="{315BB6AB-038A-6FD3-9471-81F73CF4B32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1BFD1BE-234D-5FBA-1D12-2FA3A45FBEC3}"/>
              </a:ext>
            </a:extLst>
          </p:cNvPr>
          <p:cNvSpPr>
            <a:spLocks noChangeArrowheads="1"/>
          </p:cNvSpPr>
          <p:nvPr/>
        </p:nvSpPr>
        <p:spPr bwMode="auto">
          <a:xfrm>
            <a:off x="228600" y="2356276"/>
            <a:ext cx="11831346" cy="377641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D93B10C-623E-492B-0BDC-D8D64B2BC9F8}"/>
              </a:ext>
            </a:extLst>
          </p:cNvPr>
          <p:cNvSpPr txBox="1">
            <a:spLocks noChangeArrowheads="1"/>
          </p:cNvSpPr>
          <p:nvPr/>
        </p:nvSpPr>
        <p:spPr bwMode="auto">
          <a:xfrm>
            <a:off x="252261" y="2461661"/>
            <a:ext cx="11807082" cy="358251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3:16-18: ‘John answered them all, “I baptize you with water. But one more powerful than I will come, the thongs of whose sandals I am not worthy to untie. He will baptize you with the Holy Spirit and with fire. His winnowing fork is in his hand to clear his threshing floor and to gather the wheat into his barn, but he will burn up the chaff with unquenchable fire.”’</a:t>
            </a:r>
          </a:p>
        </p:txBody>
      </p:sp>
    </p:spTree>
    <p:extLst>
      <p:ext uri="{BB962C8B-B14F-4D97-AF65-F5344CB8AC3E}">
        <p14:creationId xmlns:p14="http://schemas.microsoft.com/office/powerpoint/2010/main" val="54737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FC1C1A5-E215-EB25-E7B6-BAA3786822B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52E50B6C-D2CD-D451-0434-99DCB20530AD}"/>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The next day John saw Jesus coming toward him and said, “Look! The Lamb of God who takes away the sin of the world!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30 	</a:t>
            </a:r>
            <a:r>
              <a:rPr lang="en-US" sz="3800" dirty="0">
                <a:solidFill>
                  <a:schemeClr val="bg1"/>
                </a:solidFill>
                <a:latin typeface="Calibri Light" panose="020F0302020204030204" pitchFamily="34" charset="0"/>
                <a:cs typeface="Calibri Light" panose="020F0302020204030204" pitchFamily="34" charset="0"/>
              </a:rPr>
              <a:t>He is the one I was talking about when I said, ‘A man is coming after me who is far greater than I am, for he existed long before me.’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cs typeface="Calibri Light" panose="020F0302020204030204" pitchFamily="34" charset="0"/>
              </a:rPr>
              <a:t>I did not recognize him as the Messiah, but I have been baptizing with water so that he might be revealed to Israel.”</a:t>
            </a:r>
          </a:p>
        </p:txBody>
      </p:sp>
      <p:sp>
        <p:nvSpPr>
          <p:cNvPr id="8" name="TextBox 7">
            <a:extLst>
              <a:ext uri="{FF2B5EF4-FFF2-40B4-BE49-F238E27FC236}">
                <a16:creationId xmlns:a16="http://schemas.microsoft.com/office/drawing/2014/main" xmlns="" id="{56088922-553D-B837-8B83-36524D650F9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9205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John, “Who are you?”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495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9A2ABD7-7132-FE71-EA9D-46A46C4C6EB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8C05FC9-B692-EB19-0166-8C7D80CACB5E}"/>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next day John saw Jesus coming toward him and said, “Look! The Lamb of God who takes away the sin of the world!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is the one I was talking about when I said, ‘A man is coming after me who is far greater than I am, for he existed long before me.’ </a:t>
            </a:r>
          </a:p>
          <a:p>
            <a:pPr marL="585788" indent="-5857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cs typeface="Calibri Light" panose="020F0302020204030204" pitchFamily="34" charset="0"/>
              </a:rPr>
              <a:t>I did not recognize him as the Messiah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but I have been baptizing with water so that he might be revealed to Israel.”</a:t>
            </a:r>
          </a:p>
        </p:txBody>
      </p:sp>
      <p:sp>
        <p:nvSpPr>
          <p:cNvPr id="8" name="TextBox 7">
            <a:extLst>
              <a:ext uri="{FF2B5EF4-FFF2-40B4-BE49-F238E27FC236}">
                <a16:creationId xmlns:a16="http://schemas.microsoft.com/office/drawing/2014/main" xmlns="" id="{D18B84F0-60B0-68FE-5D23-9C704CBE6E5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9722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5AFC5F3-BEAE-B0DC-FC46-E0A706E5468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23BB58D1-7E2D-EC98-A8A2-AA0967EEE2D6}"/>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32	</a:t>
            </a:r>
            <a:r>
              <a:rPr lang="en-US" sz="3800" dirty="0">
                <a:solidFill>
                  <a:schemeClr val="bg1"/>
                </a:solidFill>
                <a:latin typeface="Calibri Light" panose="020F0302020204030204" pitchFamily="34" charset="0"/>
                <a:cs typeface="Calibri Light" panose="020F0302020204030204" pitchFamily="34" charset="0"/>
              </a:rPr>
              <a:t>Then John testified, “I saw the Holy Spirit descending like a dove from heaven and resting upon him.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33 	</a:t>
            </a:r>
            <a:r>
              <a:rPr lang="en-US" sz="3800" dirty="0">
                <a:solidFill>
                  <a:schemeClr val="bg1"/>
                </a:solidFill>
                <a:latin typeface="Calibri Light" panose="020F0302020204030204" pitchFamily="34" charset="0"/>
                <a:cs typeface="Calibri Light" panose="020F0302020204030204" pitchFamily="34" charset="0"/>
              </a:rPr>
              <a:t>I didn’t know he was the one, but when God sent me to baptize with water, he told me, ‘The one on whom you see the Spirit descend and rest is the one who will baptize with the Holy Spirit.’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I saw this happen to Jesus, so I testify that he is the Chosen One of God.”</a:t>
            </a:r>
          </a:p>
        </p:txBody>
      </p:sp>
      <p:sp>
        <p:nvSpPr>
          <p:cNvPr id="8" name="TextBox 7">
            <a:extLst>
              <a:ext uri="{FF2B5EF4-FFF2-40B4-BE49-F238E27FC236}">
                <a16:creationId xmlns:a16="http://schemas.microsoft.com/office/drawing/2014/main" xmlns="" id="{A12AAFD8-4B4D-FBDC-40C8-4BABFEE825A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726AF32-7A0B-E6CB-597A-C00B9F43B36E}"/>
              </a:ext>
            </a:extLst>
          </p:cNvPr>
          <p:cNvSpPr>
            <a:spLocks noChangeArrowheads="1"/>
          </p:cNvSpPr>
          <p:nvPr/>
        </p:nvSpPr>
        <p:spPr bwMode="auto">
          <a:xfrm>
            <a:off x="228600" y="2929714"/>
            <a:ext cx="11831346" cy="28511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8D001CA-2D24-2B48-A1D4-A214B364615E}"/>
              </a:ext>
            </a:extLst>
          </p:cNvPr>
          <p:cNvSpPr txBox="1">
            <a:spLocks noChangeArrowheads="1"/>
          </p:cNvSpPr>
          <p:nvPr/>
        </p:nvSpPr>
        <p:spPr bwMode="auto">
          <a:xfrm>
            <a:off x="252261" y="3035099"/>
            <a:ext cx="11807082" cy="258532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3:16-17: ‘As soon as Jesus was baptized, he went up out of the water. At that moment heaven was opened, and he saw the Spirit of God descending like a dove and lighting on him. And a voice from heaven said, “This is my Son, whom I love; with him I am well pleased.”’ </a:t>
            </a:r>
          </a:p>
        </p:txBody>
      </p:sp>
    </p:spTree>
    <p:extLst>
      <p:ext uri="{BB962C8B-B14F-4D97-AF65-F5344CB8AC3E}">
        <p14:creationId xmlns:p14="http://schemas.microsoft.com/office/powerpoint/2010/main" val="203815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7FC512E-DE10-9FAE-4462-58897D6CA99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50E5DFBA-BB0E-8637-0244-1918FAC77F0A}"/>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32	</a:t>
            </a:r>
            <a:r>
              <a:rPr lang="en-US" sz="3800" dirty="0">
                <a:solidFill>
                  <a:schemeClr val="bg1"/>
                </a:solidFill>
                <a:latin typeface="Calibri Light" panose="020F0302020204030204" pitchFamily="34" charset="0"/>
                <a:cs typeface="Calibri Light" panose="020F0302020204030204" pitchFamily="34" charset="0"/>
              </a:rPr>
              <a:t>Then John testified, “I saw the Holy Spirit descending like a dove from heaven and resting upon him.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33 	</a:t>
            </a:r>
            <a:r>
              <a:rPr lang="en-US" sz="3800" dirty="0">
                <a:solidFill>
                  <a:schemeClr val="bg1"/>
                </a:solidFill>
                <a:latin typeface="Calibri Light" panose="020F0302020204030204" pitchFamily="34" charset="0"/>
                <a:cs typeface="Calibri Light" panose="020F0302020204030204" pitchFamily="34" charset="0"/>
              </a:rPr>
              <a:t>I didn’t know he was the one, but when God sent me to baptize with water, he told me, ‘The one on whom you see the Spirit descend and rest is the one who will baptize with the Holy Spirit.’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I saw this happen to Jesus, so I testify that he is the Chosen One of God.”</a:t>
            </a:r>
          </a:p>
        </p:txBody>
      </p:sp>
      <p:sp>
        <p:nvSpPr>
          <p:cNvPr id="8" name="TextBox 7">
            <a:extLst>
              <a:ext uri="{FF2B5EF4-FFF2-40B4-BE49-F238E27FC236}">
                <a16:creationId xmlns:a16="http://schemas.microsoft.com/office/drawing/2014/main" xmlns="" id="{CEAE8FB9-3054-7BF5-E6D8-316E3E57FD5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EBAEC1B-A29C-3475-87E4-A72B73C53E66}"/>
              </a:ext>
            </a:extLst>
          </p:cNvPr>
          <p:cNvSpPr>
            <a:spLocks noChangeArrowheads="1"/>
          </p:cNvSpPr>
          <p:nvPr/>
        </p:nvSpPr>
        <p:spPr bwMode="auto">
          <a:xfrm>
            <a:off x="228600" y="2929714"/>
            <a:ext cx="11831346" cy="28511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C42DACB-589F-DE73-11B1-C49C849ED87C}"/>
              </a:ext>
            </a:extLst>
          </p:cNvPr>
          <p:cNvSpPr txBox="1">
            <a:spLocks noChangeArrowheads="1"/>
          </p:cNvSpPr>
          <p:nvPr/>
        </p:nvSpPr>
        <p:spPr bwMode="auto">
          <a:xfrm>
            <a:off x="252261" y="3035099"/>
            <a:ext cx="11807082" cy="258532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3:16-17: ‘As soon as Jesus was baptized, he went up out of the water. At that moment heaven was opened, and he saw the Spirit of God descending like a dove and lighting on him. And a voice from heaven said, “This is my Son, whom I love; with him I am well pleased.”’ </a:t>
            </a:r>
          </a:p>
        </p:txBody>
      </p:sp>
    </p:spTree>
    <p:extLst>
      <p:ext uri="{BB962C8B-B14F-4D97-AF65-F5344CB8AC3E}">
        <p14:creationId xmlns:p14="http://schemas.microsoft.com/office/powerpoint/2010/main" val="2434573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CCF61A2-D18D-A719-B127-1213B6AF478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3DF0ED2E-35CA-9718-A066-62F8A0878237}"/>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35 	</a:t>
            </a:r>
            <a:r>
              <a:rPr lang="en-US" sz="3800" dirty="0">
                <a:solidFill>
                  <a:schemeClr val="bg1"/>
                </a:solidFill>
                <a:latin typeface="Calibri Light" panose="020F0302020204030204" pitchFamily="34" charset="0"/>
                <a:cs typeface="Calibri Light" panose="020F0302020204030204" pitchFamily="34" charset="0"/>
              </a:rPr>
              <a:t>The following day John was again standing with two of his disciples.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As Jesus walked by, John looked at him and declared, “Look! There is the Lamb of God!” </a:t>
            </a:r>
          </a:p>
          <a:p>
            <a:pPr marL="585788" indent="-5857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37 	</a:t>
            </a:r>
            <a:r>
              <a:rPr lang="en-US" sz="3800" dirty="0">
                <a:solidFill>
                  <a:schemeClr val="bg1"/>
                </a:solidFill>
                <a:latin typeface="Calibri Light" panose="020F0302020204030204" pitchFamily="34" charset="0"/>
                <a:cs typeface="Calibri Light" panose="020F0302020204030204" pitchFamily="34" charset="0"/>
              </a:rPr>
              <a:t>When John’s two disciples heard this, they followed Jesus.</a:t>
            </a:r>
          </a:p>
        </p:txBody>
      </p:sp>
      <p:sp>
        <p:nvSpPr>
          <p:cNvPr id="8" name="TextBox 7">
            <a:extLst>
              <a:ext uri="{FF2B5EF4-FFF2-40B4-BE49-F238E27FC236}">
                <a16:creationId xmlns:a16="http://schemas.microsoft.com/office/drawing/2014/main" xmlns="" id="{18F2C3AC-E9AF-8CBA-2FA8-907E86301EC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8348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FD02D81-6B93-EFD6-73B8-F62A8A3A7A6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6E566D52-125B-B646-89F5-61AA768D67A1}"/>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Then Jesus and his disciples left Jerusalem and went into the Judean countryside. Jesus spent some time with them there, baptizing people.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At this time John the Baptist was baptizing at </a:t>
            </a:r>
            <a:r>
              <a:rPr lang="en-US" sz="3800" dirty="0" err="1">
                <a:solidFill>
                  <a:schemeClr val="bg1"/>
                </a:solidFill>
                <a:latin typeface="Calibri Light" panose="020F0302020204030204" pitchFamily="34" charset="0"/>
                <a:cs typeface="Calibri Light" panose="020F0302020204030204" pitchFamily="34" charset="0"/>
              </a:rPr>
              <a:t>Aenon</a:t>
            </a:r>
            <a:r>
              <a:rPr lang="en-US" sz="3800" dirty="0">
                <a:solidFill>
                  <a:schemeClr val="bg1"/>
                </a:solidFill>
                <a:latin typeface="Calibri Light" panose="020F0302020204030204" pitchFamily="34" charset="0"/>
                <a:cs typeface="Calibri Light" panose="020F0302020204030204" pitchFamily="34" charset="0"/>
              </a:rPr>
              <a:t>, near Salim, because there was plenty of water there; and people kept coming to him for baptism.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John’s disciples came to him and said, “Rabbi, the man you met on the other side of the Jordan River, the one you identified as the Messiah, is also baptizing people. And everybody is going to him instead of coming to us.”</a:t>
            </a:r>
          </a:p>
        </p:txBody>
      </p:sp>
      <p:sp>
        <p:nvSpPr>
          <p:cNvPr id="8" name="TextBox 7">
            <a:extLst>
              <a:ext uri="{FF2B5EF4-FFF2-40B4-BE49-F238E27FC236}">
                <a16:creationId xmlns:a16="http://schemas.microsoft.com/office/drawing/2014/main" xmlns="" id="{DCE5E951-6BC3-D912-F1DA-57C94D042B3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1781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8809854-18E2-CE8B-94CE-08DB346BE6E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CC262BC2-191E-9D9A-116C-CF52A409D13A}"/>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John replied, “No one can receive anything unless God gives it from heaven.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You yourselves know how plainly I told you, ‘I am not the Messiah. I am only here to prepare the way for him.’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The friend who attends the bridegroom waits and listens for him, and is full of joy when he hears the bridegroom’s voice. </a:t>
            </a:r>
          </a:p>
        </p:txBody>
      </p:sp>
      <p:sp>
        <p:nvSpPr>
          <p:cNvPr id="8" name="TextBox 7">
            <a:extLst>
              <a:ext uri="{FF2B5EF4-FFF2-40B4-BE49-F238E27FC236}">
                <a16:creationId xmlns:a16="http://schemas.microsoft.com/office/drawing/2014/main" xmlns="" id="{7FF167B7-9791-3F11-448C-BAFFAD1ACAE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96784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71BBE3C-E9DE-E221-17E7-3849333C92B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3683CA1-7CBC-0E81-B6C8-32292D4C2C72}"/>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John replied, “No one can receive anything unless God gives it from heaven.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You yourselves know how plainly I told you, ‘I am not the Messiah. I am only here to prepare the way for him.’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The friend who attends the bridegroom waits and listens for him, and is full of joy when he hears the bridegroom’s voice. </a:t>
            </a:r>
          </a:p>
          <a:p>
            <a:pPr marL="571500" indent="-571500">
              <a:lnSpc>
                <a:spcPct val="90000"/>
              </a:lnSpc>
            </a:pPr>
            <a:r>
              <a:rPr lang="en-US" sz="3800" dirty="0">
                <a:solidFill>
                  <a:schemeClr val="bg1"/>
                </a:solidFill>
                <a:latin typeface="Calibri Light" panose="020F0302020204030204" pitchFamily="34" charset="0"/>
                <a:cs typeface="Calibri Light" panose="020F0302020204030204" pitchFamily="34" charset="0"/>
              </a:rPr>
              <a:t>	That joy is mine, and it is now complete</a:t>
            </a:r>
          </a:p>
          <a:p>
            <a:pPr marL="571500" indent="-571500">
              <a:lnSpc>
                <a:spcPct val="90000"/>
              </a:lnSpc>
            </a:pPr>
            <a:r>
              <a:rPr lang="en-US" sz="3800" dirty="0">
                <a:solidFill>
                  <a:schemeClr val="bg1"/>
                </a:solidFill>
                <a:latin typeface="Calibri Light" panose="020F0302020204030204" pitchFamily="34" charset="0"/>
                <a:cs typeface="Calibri Light" panose="020F0302020204030204" pitchFamily="34" charset="0"/>
              </a:rPr>
              <a:t> </a:t>
            </a:r>
            <a:r>
              <a:rPr lang="en-US" sz="3800" baseline="30000" dirty="0">
                <a:solidFill>
                  <a:schemeClr val="bg1"/>
                </a:solidFill>
                <a:latin typeface="Calibri Light" panose="020F0302020204030204" pitchFamily="34" charset="0"/>
                <a:cs typeface="Calibri Light" panose="020F0302020204030204" pitchFamily="34" charset="0"/>
              </a:rPr>
              <a:t>30 	</a:t>
            </a:r>
            <a:r>
              <a:rPr lang="en-US" sz="3800" dirty="0">
                <a:solidFill>
                  <a:schemeClr val="bg1"/>
                </a:solidFill>
                <a:latin typeface="Calibri Light" panose="020F0302020204030204" pitchFamily="34" charset="0"/>
                <a:cs typeface="Calibri Light" panose="020F0302020204030204" pitchFamily="34" charset="0"/>
              </a:rPr>
              <a:t>He must become greater; I must become less.</a:t>
            </a:r>
          </a:p>
        </p:txBody>
      </p:sp>
      <p:sp>
        <p:nvSpPr>
          <p:cNvPr id="8" name="TextBox 7">
            <a:extLst>
              <a:ext uri="{FF2B5EF4-FFF2-40B4-BE49-F238E27FC236}">
                <a16:creationId xmlns:a16="http://schemas.microsoft.com/office/drawing/2014/main" xmlns="" id="{43626465-3AE6-8262-8BD1-757A239B953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5141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a:t>
            </a:r>
            <a:r>
              <a:rPr lang="en-US" sz="3800" i="1" dirty="0">
                <a:solidFill>
                  <a:schemeClr val="bg1"/>
                </a:solidFill>
                <a:latin typeface="Calibri Light" panose="020F0302020204030204" pitchFamily="34" charset="0"/>
                <a:cs typeface="Calibri Light" panose="020F0302020204030204" pitchFamily="34" charset="0"/>
              </a:rPr>
              <a:t>def</a:t>
            </a:r>
            <a:r>
              <a:rPr lang="en-US" sz="3800" dirty="0">
                <a:solidFill>
                  <a:schemeClr val="bg1"/>
                </a:solidFill>
                <a:latin typeface="Calibri Light" panose="020F0302020204030204" pitchFamily="34" charset="0"/>
                <a:cs typeface="Calibri Light" panose="020F0302020204030204" pitchFamily="34" charset="0"/>
              </a:rPr>
              <a:t>. To see yourself correctly. The recognition of your need for God and to rely on him to meet those needs. </a:t>
            </a:r>
          </a:p>
        </p:txBody>
      </p:sp>
    </p:spTree>
    <p:extLst>
      <p:ext uri="{BB962C8B-B14F-4D97-AF65-F5344CB8AC3E}">
        <p14:creationId xmlns:p14="http://schemas.microsoft.com/office/powerpoint/2010/main" val="245273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816CB2D-CD6D-6D78-1FDF-E802B627A00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EF56DECA-7932-BA78-B5E1-C56BFB03F185}"/>
              </a:ext>
            </a:extLst>
          </p:cNvPr>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64968C5D-A2A5-D6EA-2176-9F0EA4E7C5CD}"/>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463550" indent="-463550">
              <a:lnSpc>
                <a:spcPct val="90000"/>
              </a:lnSpc>
            </a:pPr>
            <a:r>
              <a:rPr lang="en-US" sz="3800" dirty="0">
                <a:solidFill>
                  <a:schemeClr val="bg1"/>
                </a:solidFill>
                <a:latin typeface="Calibri Light" panose="020F0302020204030204" pitchFamily="34" charset="0"/>
                <a:cs typeface="Calibri Light" panose="020F0302020204030204" pitchFamily="34" charset="0"/>
              </a:rPr>
              <a:t>►	What does it look like to be humble?</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Seeing all that we have as being from God (3:27). </a:t>
            </a:r>
          </a:p>
        </p:txBody>
      </p:sp>
      <p:sp>
        <p:nvSpPr>
          <p:cNvPr id="2" name="Rectangle 1">
            <a:extLst>
              <a:ext uri="{FF2B5EF4-FFF2-40B4-BE49-F238E27FC236}">
                <a16:creationId xmlns:a16="http://schemas.microsoft.com/office/drawing/2014/main" xmlns="" id="{2A09EBA5-E629-54A4-715E-373B838F9CD7}"/>
              </a:ext>
            </a:extLst>
          </p:cNvPr>
          <p:cNvSpPr>
            <a:spLocks noChangeArrowheads="1"/>
          </p:cNvSpPr>
          <p:nvPr/>
        </p:nvSpPr>
        <p:spPr bwMode="auto">
          <a:xfrm>
            <a:off x="180327" y="2440330"/>
            <a:ext cx="11831346" cy="17972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1E98A8-34FD-695C-75C2-F66332250550}"/>
              </a:ext>
            </a:extLst>
          </p:cNvPr>
          <p:cNvSpPr txBox="1">
            <a:spLocks noChangeArrowheads="1"/>
          </p:cNvSpPr>
          <p:nvPr/>
        </p:nvSpPr>
        <p:spPr bwMode="auto">
          <a:xfrm>
            <a:off x="203988" y="254571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3:26-27: ‘Everybody is going to him instead of coming to us.” John replied, “No one can receive anything unless God gives it from heaven.”’</a:t>
            </a:r>
          </a:p>
        </p:txBody>
      </p:sp>
    </p:spTree>
    <p:extLst>
      <p:ext uri="{BB962C8B-B14F-4D97-AF65-F5344CB8AC3E}">
        <p14:creationId xmlns:p14="http://schemas.microsoft.com/office/powerpoint/2010/main" val="237877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DA9F7C2-F1AA-D57F-744F-36E7A490AAF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366DA56F-D82A-D781-3095-1BCE43EF5194}"/>
              </a:ext>
            </a:extLst>
          </p:cNvPr>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2B6DDECE-EA17-1657-713B-186E8C3F9CD6}"/>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463550" indent="-463550">
              <a:lnSpc>
                <a:spcPct val="90000"/>
              </a:lnSpc>
            </a:pPr>
            <a:r>
              <a:rPr lang="en-US" sz="3800" dirty="0">
                <a:solidFill>
                  <a:schemeClr val="bg1"/>
                </a:solidFill>
                <a:latin typeface="Calibri Light" panose="020F0302020204030204" pitchFamily="34" charset="0"/>
                <a:cs typeface="Calibri Light" panose="020F0302020204030204" pitchFamily="34" charset="0"/>
              </a:rPr>
              <a:t>►	What does it look like to be humble?</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Seeing all that we have as being from God (3:27). </a:t>
            </a:r>
          </a:p>
        </p:txBody>
      </p:sp>
      <p:sp>
        <p:nvSpPr>
          <p:cNvPr id="2" name="Rectangle 1">
            <a:extLst>
              <a:ext uri="{FF2B5EF4-FFF2-40B4-BE49-F238E27FC236}">
                <a16:creationId xmlns:a16="http://schemas.microsoft.com/office/drawing/2014/main" xmlns="" id="{C64F49B8-9A90-479E-18AD-6378671D0E47}"/>
              </a:ext>
            </a:extLst>
          </p:cNvPr>
          <p:cNvSpPr>
            <a:spLocks noChangeArrowheads="1"/>
          </p:cNvSpPr>
          <p:nvPr/>
        </p:nvSpPr>
        <p:spPr bwMode="auto">
          <a:xfrm>
            <a:off x="180327" y="2440330"/>
            <a:ext cx="11831346" cy="17972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3ACECDA-696F-FA55-1506-0B461BD1C5E2}"/>
              </a:ext>
            </a:extLst>
          </p:cNvPr>
          <p:cNvSpPr txBox="1">
            <a:spLocks noChangeArrowheads="1"/>
          </p:cNvSpPr>
          <p:nvPr/>
        </p:nvSpPr>
        <p:spPr bwMode="auto">
          <a:xfrm>
            <a:off x="203988" y="2545715"/>
            <a:ext cx="1180708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Corinthians 4:7: “For who regards you as superior? What do you have that you did not receive? And if you did receive it, why do you boast as if you had not received it?” </a:t>
            </a:r>
          </a:p>
        </p:txBody>
      </p:sp>
    </p:spTree>
    <p:extLst>
      <p:ext uri="{BB962C8B-B14F-4D97-AF65-F5344CB8AC3E}">
        <p14:creationId xmlns:p14="http://schemas.microsoft.com/office/powerpoint/2010/main" val="152528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E01E897-E518-8F65-C264-B4FB1A4A813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67F2BE9D-8A77-54CC-8ED5-5898E572386B}"/>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55FC4D2D-617B-802A-7E0F-ABA3E5265D2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0DAB8BC-E374-6049-0772-E562A763E1C9}"/>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6BF388D-33F9-92FF-0435-CFD07A87A8C1}"/>
              </a:ext>
            </a:extLst>
          </p:cNvPr>
          <p:cNvSpPr txBox="1">
            <a:spLocks noChangeArrowheads="1"/>
          </p:cNvSpPr>
          <p:nvPr/>
        </p:nvSpPr>
        <p:spPr bwMode="auto">
          <a:xfrm>
            <a:off x="349121" y="2537645"/>
            <a:ext cx="11297216" cy="334860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927100"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3:5-6: “People went out to him [John] from Jerusalem and all Judea and the whole region of the Jordan. Confessing their sins, they were baptized by him in the Jordan River.”  </a:t>
            </a:r>
          </a:p>
        </p:txBody>
      </p:sp>
    </p:spTree>
    <p:extLst>
      <p:ext uri="{BB962C8B-B14F-4D97-AF65-F5344CB8AC3E}">
        <p14:creationId xmlns:p14="http://schemas.microsoft.com/office/powerpoint/2010/main" val="156610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3715BA3-8B3F-6F4E-9DE1-95ACBDF09F99}"/>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97109D6E-59E5-8F56-AD49-6CDC40FFA2CE}"/>
              </a:ext>
            </a:extLst>
          </p:cNvPr>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4D27603E-D0DB-4A70-D1EE-BB27CBD371D1}"/>
              </a:ext>
            </a:extLst>
          </p:cNvPr>
          <p:cNvSpPr txBox="1">
            <a:spLocks noChangeArrowheads="1"/>
          </p:cNvSpPr>
          <p:nvPr/>
        </p:nvSpPr>
        <p:spPr bwMode="auto">
          <a:xfrm>
            <a:off x="304800" y="1295401"/>
            <a:ext cx="11537430" cy="1698927"/>
          </a:xfrm>
          <a:prstGeom prst="rect">
            <a:avLst/>
          </a:prstGeom>
          <a:noFill/>
          <a:ln w="9525">
            <a:noFill/>
            <a:miter lim="800000"/>
            <a:headEnd/>
            <a:tailEnd/>
          </a:ln>
        </p:spPr>
        <p:txBody>
          <a:bodyPr wrap="square">
            <a:spAutoFit/>
          </a:bodyPr>
          <a:lstStyle/>
          <a:p>
            <a:pPr marL="463550" indent="-463550">
              <a:lnSpc>
                <a:spcPct val="90000"/>
              </a:lnSpc>
            </a:pPr>
            <a:r>
              <a:rPr lang="en-US" sz="3800" dirty="0">
                <a:solidFill>
                  <a:schemeClr val="bg1"/>
                </a:solidFill>
                <a:latin typeface="Calibri Light" panose="020F0302020204030204" pitchFamily="34" charset="0"/>
                <a:cs typeface="Calibri Light" panose="020F0302020204030204" pitchFamily="34" charset="0"/>
              </a:rPr>
              <a:t>►	What does it look like to be humble?</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Seeing all that we have as being from God (3:27)</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Doesn’t get jealous of other’s success (3:29). </a:t>
            </a:r>
          </a:p>
        </p:txBody>
      </p:sp>
      <p:sp>
        <p:nvSpPr>
          <p:cNvPr id="4" name="Rectangle 3">
            <a:extLst>
              <a:ext uri="{FF2B5EF4-FFF2-40B4-BE49-F238E27FC236}">
                <a16:creationId xmlns:a16="http://schemas.microsoft.com/office/drawing/2014/main" xmlns="" id="{2D70B45C-86C7-403F-B5A0-A973993FB82A}"/>
              </a:ext>
            </a:extLst>
          </p:cNvPr>
          <p:cNvSpPr>
            <a:spLocks noChangeArrowheads="1"/>
          </p:cNvSpPr>
          <p:nvPr/>
        </p:nvSpPr>
        <p:spPr bwMode="auto">
          <a:xfrm>
            <a:off x="415208" y="2994328"/>
            <a:ext cx="11537430" cy="35149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0231C5F-6A6C-949F-0D71-A3F0D7776FFC}"/>
              </a:ext>
            </a:extLst>
          </p:cNvPr>
          <p:cNvSpPr txBox="1">
            <a:spLocks noChangeArrowheads="1"/>
          </p:cNvSpPr>
          <p:nvPr/>
        </p:nvSpPr>
        <p:spPr bwMode="auto">
          <a:xfrm>
            <a:off x="438869" y="3099713"/>
            <a:ext cx="11513769" cy="21144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“Comparison is the thief of joy.”</a:t>
            </a:r>
          </a:p>
          <a:p>
            <a:pPr marL="584200" lvl="3" indent="-571500">
              <a:lnSpc>
                <a:spcPct val="90000"/>
              </a:lnSpc>
              <a:spcBef>
                <a:spcPts val="0"/>
              </a:spcBef>
              <a:spcAft>
                <a:spcPts val="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 not only robs us of contentment, it leads to jealousy.</a:t>
            </a:r>
          </a:p>
          <a:p>
            <a:pPr marL="584200" lvl="3" indent="-571500">
              <a:lnSpc>
                <a:spcPct val="90000"/>
              </a:lnSpc>
              <a:spcBef>
                <a:spcPts val="0"/>
              </a:spcBef>
              <a:spcAft>
                <a:spcPts val="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Humble people not only feel content with what they have, they express genuine happiness for others success. </a:t>
            </a:r>
          </a:p>
        </p:txBody>
      </p:sp>
    </p:spTree>
    <p:extLst>
      <p:ext uri="{BB962C8B-B14F-4D97-AF65-F5344CB8AC3E}">
        <p14:creationId xmlns:p14="http://schemas.microsoft.com/office/powerpoint/2010/main" val="264877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FC76432-16FC-DB2C-B817-E06CF22362A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1C58C6BD-2EE1-7C27-EA54-58014C8FA358}"/>
              </a:ext>
            </a:extLst>
          </p:cNvPr>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94850010-44AE-4990-4EC5-102B802DF361}"/>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463550" indent="-463550">
              <a:lnSpc>
                <a:spcPct val="90000"/>
              </a:lnSpc>
            </a:pPr>
            <a:r>
              <a:rPr lang="en-US" sz="3800" dirty="0">
                <a:solidFill>
                  <a:schemeClr val="bg1"/>
                </a:solidFill>
                <a:latin typeface="Calibri Light" panose="020F0302020204030204" pitchFamily="34" charset="0"/>
                <a:cs typeface="Calibri Light" panose="020F0302020204030204" pitchFamily="34" charset="0"/>
              </a:rPr>
              <a:t>►	What does it look like to be humble?</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Sensitive to self-promotion.</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Shies away from self-glorification.</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Can be seen in the way we treat others. </a:t>
            </a:r>
          </a:p>
        </p:txBody>
      </p:sp>
      <p:sp>
        <p:nvSpPr>
          <p:cNvPr id="2" name="Rectangle 1">
            <a:extLst>
              <a:ext uri="{FF2B5EF4-FFF2-40B4-BE49-F238E27FC236}">
                <a16:creationId xmlns:a16="http://schemas.microsoft.com/office/drawing/2014/main" xmlns="" id="{79E2D91C-896B-1E8B-C4A6-CF3BF616C2E7}"/>
              </a:ext>
            </a:extLst>
          </p:cNvPr>
          <p:cNvSpPr>
            <a:spLocks noChangeArrowheads="1"/>
          </p:cNvSpPr>
          <p:nvPr/>
        </p:nvSpPr>
        <p:spPr bwMode="auto">
          <a:xfrm>
            <a:off x="294468" y="3616071"/>
            <a:ext cx="11765478" cy="231358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5459187-46D4-CDAB-82FA-A044620E7E62}"/>
              </a:ext>
            </a:extLst>
          </p:cNvPr>
          <p:cNvSpPr txBox="1">
            <a:spLocks noChangeArrowheads="1"/>
          </p:cNvSpPr>
          <p:nvPr/>
        </p:nvSpPr>
        <p:spPr bwMode="auto">
          <a:xfrm>
            <a:off x="366792" y="3721456"/>
            <a:ext cx="11592732"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Andrew Murray: “God measures our love for Him by the love we show our brothers and sisters…The same thing is true with humility. It is easy to think we humble ourselves before God.</a:t>
            </a:r>
          </a:p>
        </p:txBody>
      </p:sp>
    </p:spTree>
    <p:extLst>
      <p:ext uri="{BB962C8B-B14F-4D97-AF65-F5344CB8AC3E}">
        <p14:creationId xmlns:p14="http://schemas.microsoft.com/office/powerpoint/2010/main" val="244792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B0DD100-A773-6FDB-3962-9AE8902690C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0F570134-A01B-36D7-7B9B-01B1554DCED4}"/>
              </a:ext>
            </a:extLst>
          </p:cNvPr>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Humility</a:t>
            </a:r>
          </a:p>
        </p:txBody>
      </p:sp>
      <p:sp>
        <p:nvSpPr>
          <p:cNvPr id="7" name="Text Box 8">
            <a:extLst>
              <a:ext uri="{FF2B5EF4-FFF2-40B4-BE49-F238E27FC236}">
                <a16:creationId xmlns:a16="http://schemas.microsoft.com/office/drawing/2014/main" xmlns="" id="{9174BFA4-67A5-03F0-68BB-18CADB5E7B3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463550" indent="-463550">
              <a:lnSpc>
                <a:spcPct val="90000"/>
              </a:lnSpc>
            </a:pPr>
            <a:r>
              <a:rPr lang="en-US" sz="3800" dirty="0">
                <a:solidFill>
                  <a:schemeClr val="bg1"/>
                </a:solidFill>
                <a:latin typeface="Calibri Light" panose="020F0302020204030204" pitchFamily="34" charset="0"/>
                <a:cs typeface="Calibri Light" panose="020F0302020204030204" pitchFamily="34" charset="0"/>
              </a:rPr>
              <a:t>►	What does it look like to be humble?</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Sensitive to self-promotion.</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Shies away from self-glorification.</a:t>
            </a:r>
          </a:p>
          <a:p>
            <a:pPr marL="928688" indent="-465138">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Can be seen in the way we treat others. </a:t>
            </a:r>
          </a:p>
        </p:txBody>
      </p:sp>
      <p:sp>
        <p:nvSpPr>
          <p:cNvPr id="2" name="Rectangle 1">
            <a:extLst>
              <a:ext uri="{FF2B5EF4-FFF2-40B4-BE49-F238E27FC236}">
                <a16:creationId xmlns:a16="http://schemas.microsoft.com/office/drawing/2014/main" xmlns="" id="{FC8EF160-5F9B-1B84-74DC-32691EE9391D}"/>
              </a:ext>
            </a:extLst>
          </p:cNvPr>
          <p:cNvSpPr>
            <a:spLocks noChangeArrowheads="1"/>
          </p:cNvSpPr>
          <p:nvPr/>
        </p:nvSpPr>
        <p:spPr bwMode="auto">
          <a:xfrm>
            <a:off x="294468" y="3616071"/>
            <a:ext cx="11765478" cy="231358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B2CBBFE-BC88-A788-566D-95C81AFDA971}"/>
              </a:ext>
            </a:extLst>
          </p:cNvPr>
          <p:cNvSpPr txBox="1">
            <a:spLocks noChangeArrowheads="1"/>
          </p:cNvSpPr>
          <p:nvPr/>
        </p:nvSpPr>
        <p:spPr bwMode="auto">
          <a:xfrm>
            <a:off x="366792" y="3721456"/>
            <a:ext cx="11592732" cy="20867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Andrew Murray: “But humility before people is the only real proof that our humility before God is more than just a figment of our imagination…It is in our unguarded moments when we show who we really are.” </a:t>
            </a:r>
          </a:p>
        </p:txBody>
      </p:sp>
    </p:spTree>
    <p:extLst>
      <p:ext uri="{BB962C8B-B14F-4D97-AF65-F5344CB8AC3E}">
        <p14:creationId xmlns:p14="http://schemas.microsoft.com/office/powerpoint/2010/main" val="849889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Like John, followers of Jesus should seek his glory not their own.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God is committed to growing you in humility.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It’s gradual process.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Scripture commands us to humble ourselves “before God.” </a:t>
            </a:r>
          </a:p>
        </p:txBody>
      </p:sp>
      <p:sp>
        <p:nvSpPr>
          <p:cNvPr id="4" name="Rectangle 3">
            <a:extLst>
              <a:ext uri="{FF2B5EF4-FFF2-40B4-BE49-F238E27FC236}">
                <a16:creationId xmlns:a16="http://schemas.microsoft.com/office/drawing/2014/main" xmlns="" id="{C5C99A6C-4F3C-00C9-8F48-21779F282B98}"/>
              </a:ext>
            </a:extLst>
          </p:cNvPr>
          <p:cNvSpPr>
            <a:spLocks noChangeArrowheads="1"/>
          </p:cNvSpPr>
          <p:nvPr/>
        </p:nvSpPr>
        <p:spPr bwMode="auto">
          <a:xfrm>
            <a:off x="228600" y="4663964"/>
            <a:ext cx="11831346" cy="19211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1E01142-AC75-5670-832F-F9E99B41B358}"/>
              </a:ext>
            </a:extLst>
          </p:cNvPr>
          <p:cNvSpPr txBox="1">
            <a:spLocks noChangeArrowheads="1"/>
          </p:cNvSpPr>
          <p:nvPr/>
        </p:nvSpPr>
        <p:spPr bwMode="auto">
          <a:xfrm>
            <a:off x="304800" y="4769349"/>
            <a:ext cx="11658600" cy="1671227"/>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Discussion: The Bible calls on Jesus’ follower to “be humble.” What are ways we can consciously practice humility? </a:t>
            </a: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4963B6D-8417-207F-C84F-B7C2E543CC3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DC7403F9-D5D1-3C63-11C9-4DFA76A4AF8D}"/>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944D06FD-4FFB-B5D6-AC10-38A953A2624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9A05C2A-A931-8A7F-C890-A84EDA4CE273}"/>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26EE989-163E-43F2-EB02-8B469EC4B02F}"/>
              </a:ext>
            </a:extLst>
          </p:cNvPr>
          <p:cNvSpPr txBox="1">
            <a:spLocks noChangeArrowheads="1"/>
          </p:cNvSpPr>
          <p:nvPr/>
        </p:nvSpPr>
        <p:spPr bwMode="auto">
          <a:xfrm>
            <a:off x="349121" y="2537645"/>
            <a:ext cx="11297216" cy="334860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927100"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Josephus: “[John the Baptist] was a good man, and commanded the Jews to exercise virtue, both as to righteousness towards one another, and piety towards God, and so to come to baptism.  </a:t>
            </a:r>
          </a:p>
        </p:txBody>
      </p:sp>
    </p:spTree>
    <p:extLst>
      <p:ext uri="{BB962C8B-B14F-4D97-AF65-F5344CB8AC3E}">
        <p14:creationId xmlns:p14="http://schemas.microsoft.com/office/powerpoint/2010/main" val="243585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A6CD3E7-B22F-1625-CF3D-754ACB2AA69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8A0BC31-08F2-8BD9-CBB5-67A1086B3765}"/>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16A0428-D06E-0313-AA05-7DA7489CD61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31B0F8A-939B-C84F-D8FB-816622490F64}"/>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B4D6512-D5CA-A000-CEC7-2EF0D7EC7055}"/>
              </a:ext>
            </a:extLst>
          </p:cNvPr>
          <p:cNvSpPr txBox="1">
            <a:spLocks noChangeArrowheads="1"/>
          </p:cNvSpPr>
          <p:nvPr/>
        </p:nvSpPr>
        <p:spPr bwMode="auto">
          <a:xfrm>
            <a:off x="349121" y="2537645"/>
            <a:ext cx="11297216" cy="384720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927100" lvl="3">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Josephus: “Now when [many] others came in crowds about him, for they were very greatly moved by hearing his words, Herod, who feared lest the great influence John had over the people...thought it best, by putting him to death.” (Antiquities 18.5.2)  </a:t>
            </a:r>
          </a:p>
        </p:txBody>
      </p:sp>
    </p:spTree>
    <p:extLst>
      <p:ext uri="{BB962C8B-B14F-4D97-AF65-F5344CB8AC3E}">
        <p14:creationId xmlns:p14="http://schemas.microsoft.com/office/powerpoint/2010/main" val="163089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2E66896-25C3-308A-41FE-057C0E412DA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F611AC91-15C7-DCDE-C2EB-C2E6524B830A}"/>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2E69314D-41D3-BBAE-D09A-3B8446D453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0EB44F3-9ADB-6370-0E82-003D00DC174E}"/>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EB17298-1B65-6F47-F839-674FA512A1B0}"/>
              </a:ext>
            </a:extLst>
          </p:cNvPr>
          <p:cNvSpPr txBox="1">
            <a:spLocks noChangeArrowheads="1"/>
          </p:cNvSpPr>
          <p:nvPr/>
        </p:nvSpPr>
        <p:spPr bwMode="auto">
          <a:xfrm>
            <a:off x="349120" y="2537645"/>
            <a:ext cx="11516743" cy="338246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928688" lvl="4" indent="-458788">
              <a:lnSpc>
                <a:spcPct val="90000"/>
              </a:lnSpc>
              <a:spcBef>
                <a:spcPts val="0"/>
              </a:spcBef>
              <a:spcAft>
                <a:spcPts val="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 had about 10-15,000 thousand followers (John 4:1).</a:t>
            </a:r>
          </a:p>
          <a:p>
            <a:pPr marL="928688" lvl="4" indent="-458788">
              <a:lnSpc>
                <a:spcPct val="90000"/>
              </a:lnSpc>
              <a:spcBef>
                <a:spcPts val="0"/>
              </a:spcBef>
              <a:spcAft>
                <a:spcPts val="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author of this book, the Apostle John, was a disciple of John the Baptist (1:35-37</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p:txBody>
      </p:sp>
    </p:spTree>
    <p:extLst>
      <p:ext uri="{BB962C8B-B14F-4D97-AF65-F5344CB8AC3E}">
        <p14:creationId xmlns:p14="http://schemas.microsoft.com/office/powerpoint/2010/main" val="199205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41AFCFE-FA49-CCE3-E6BE-2D97AC066E3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457910F-D4FC-44C1-A11D-D8D63F6F98E3}"/>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6DD9FAD7-AB4F-067E-EAFA-132B463537E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06D6CD6-09EA-1C61-73E4-8222A651B5A6}"/>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34CBBE5-1A0E-2F6A-FE8E-B317CB60AA9E}"/>
              </a:ext>
            </a:extLst>
          </p:cNvPr>
          <p:cNvSpPr txBox="1">
            <a:spLocks noChangeArrowheads="1"/>
          </p:cNvSpPr>
          <p:nvPr/>
        </p:nvSpPr>
        <p:spPr bwMode="auto">
          <a:xfrm>
            <a:off x="349120" y="2537645"/>
            <a:ext cx="11516743" cy="338246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dressed and acted like Elijah the prophet. </a:t>
            </a:r>
          </a:p>
          <a:p>
            <a:pPr marL="927100" lvl="4">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3:4: “John’s clothes were made of camel’s hair, and he had a leather belt around his waist. His food was locusts and wild honey.” </a:t>
            </a:r>
          </a:p>
        </p:txBody>
      </p:sp>
    </p:spTree>
    <p:extLst>
      <p:ext uri="{BB962C8B-B14F-4D97-AF65-F5344CB8AC3E}">
        <p14:creationId xmlns:p14="http://schemas.microsoft.com/office/powerpoint/2010/main" val="297926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47F9E23-78B3-9789-F62C-1380BF7DB35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C69F466A-C8A7-8E71-5B1E-C88A95D90AA1}"/>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9F1F6FBB-1711-21DF-07C8-CDD1D578EFB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409105E-4345-99E9-775F-3E4EF24BF7CF}"/>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1C768EF-552B-3B0B-7788-CFBD744B2998}"/>
              </a:ext>
            </a:extLst>
          </p:cNvPr>
          <p:cNvSpPr txBox="1">
            <a:spLocks noChangeArrowheads="1"/>
          </p:cNvSpPr>
          <p:nvPr/>
        </p:nvSpPr>
        <p:spPr bwMode="auto">
          <a:xfrm>
            <a:off x="349120" y="2537645"/>
            <a:ext cx="11516743" cy="350865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was a well-known figure in his day. </a:t>
            </a:r>
          </a:p>
          <a:p>
            <a:pPr marL="471488" lvl="3" indent="-4587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dressed and acted like Elijah the prophet. </a:t>
            </a:r>
          </a:p>
          <a:p>
            <a:pPr marL="928688" lvl="4" indent="-458788">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speculate that John had undertaken the Nazarite Vow.</a:t>
            </a:r>
          </a:p>
          <a:p>
            <a:pPr marL="927100" lvl="4">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p:txBody>
      </p:sp>
    </p:spTree>
    <p:extLst>
      <p:ext uri="{BB962C8B-B14F-4D97-AF65-F5344CB8AC3E}">
        <p14:creationId xmlns:p14="http://schemas.microsoft.com/office/powerpoint/2010/main" val="175356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1679C26-7DFB-F8DC-431E-D119A21263C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A8E2DF17-B4D1-6E9C-594E-9C1E64FA3620}"/>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87375" indent="-587375">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When the Jewish leaders sent priests and Temple assistants from Jerusalem to ask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“Who are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B97FA32E-E060-6D43-1279-F4A1179CA77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9E8CCCF-2681-1F0C-54F8-E3664B0E6B7D}"/>
              </a:ext>
            </a:extLst>
          </p:cNvPr>
          <p:cNvSpPr>
            <a:spLocks noChangeArrowheads="1"/>
          </p:cNvSpPr>
          <p:nvPr/>
        </p:nvSpPr>
        <p:spPr bwMode="auto">
          <a:xfrm>
            <a:off x="326136" y="2446521"/>
            <a:ext cx="11592294" cy="41502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77DCAA8-B752-3A09-CBE7-DB48CC60C853}"/>
              </a:ext>
            </a:extLst>
          </p:cNvPr>
          <p:cNvSpPr txBox="1">
            <a:spLocks noChangeArrowheads="1"/>
          </p:cNvSpPr>
          <p:nvPr/>
        </p:nvSpPr>
        <p:spPr bwMode="auto">
          <a:xfrm>
            <a:off x="349120" y="2537645"/>
            <a:ext cx="11516743" cy="384720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the Baptist</a:t>
            </a:r>
          </a:p>
          <a:p>
            <a:pPr marL="471488" lvl="3" indent="-458788">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John’s main ministry was baptizing people. </a:t>
            </a:r>
          </a:p>
          <a:p>
            <a:pPr marL="9271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3:7-9: “When [John] saw many Pharisees and Sadducees coming to watch him baptize, he denounced them. “You brood of vipers!” “Who warned you to flee the coming wrath? Prove by the way you live that you have repented of your sins and turned to God.</a:t>
            </a:r>
          </a:p>
        </p:txBody>
      </p:sp>
    </p:spTree>
    <p:extLst>
      <p:ext uri="{BB962C8B-B14F-4D97-AF65-F5344CB8AC3E}">
        <p14:creationId xmlns:p14="http://schemas.microsoft.com/office/powerpoint/2010/main" val="68241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2760A6-F761-4C5E-BD8C-9B89D0C666C6}">
  <ds:schemaRefs>
    <ds:schemaRef ds:uri="http://purl.org/dc/elements/1.1/"/>
    <ds:schemaRef ds:uri="http://schemas.microsoft.com/office/2006/documentManagement/types"/>
    <ds:schemaRef ds:uri="http://purl.org/dc/terms/"/>
    <ds:schemaRef ds:uri="369b7a70-faf7-49ad-93f7-50be65527ab7"/>
    <ds:schemaRef ds:uri="ff815424-4e70-49c6-b287-782c85bc6f8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3.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2698</TotalTime>
  <Words>976</Words>
  <Application>Microsoft Office PowerPoint</Application>
  <PresentationFormat>Widescreen</PresentationFormat>
  <Paragraphs>200</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5</cp:revision>
  <dcterms:created xsi:type="dcterms:W3CDTF">2019-11-11T23:15:35Z</dcterms:created>
  <dcterms:modified xsi:type="dcterms:W3CDTF">2024-02-06T20:14:58Z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